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7"/>
  </p:notes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7" r:id="rId9"/>
    <p:sldId id="268" r:id="rId10"/>
    <p:sldId id="270" r:id="rId11"/>
    <p:sldId id="271" r:id="rId12"/>
    <p:sldId id="272" r:id="rId13"/>
    <p:sldId id="273" r:id="rId14"/>
    <p:sldId id="294" r:id="rId15"/>
    <p:sldId id="29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6" r:id="rId33"/>
    <p:sldId id="297" r:id="rId34"/>
    <p:sldId id="293" r:id="rId35"/>
    <p:sldId id="298" r:id="rId36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</p:sldLst>
    </p:custShow>
  </p:custShow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94624" autoAdjust="0"/>
  </p:normalViewPr>
  <p:slideViewPr>
    <p:cSldViewPr>
      <p:cViewPr>
        <p:scale>
          <a:sx n="75" d="100"/>
          <a:sy n="75" d="100"/>
        </p:scale>
        <p:origin x="-2664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91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1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1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1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1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2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#2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#2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#2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#2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#2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#2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#2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#3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#3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#3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#2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#3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#3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#3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#3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#3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#3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#3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#3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#2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99EAF0-6AF7-430A-8935-90B3FE99EEC9}" type="doc">
      <dgm:prSet loTypeId="urn:microsoft.com/office/officeart/2005/8/layout/vList2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03C06B5D-E836-4A6D-9D37-969AB72D6734}">
      <dgm:prSet custT="1"/>
      <dgm:spPr/>
      <dgm:t>
        <a:bodyPr/>
        <a:lstStyle/>
        <a:p>
          <a:pPr algn="ctr" rtl="0"/>
          <a:r>
            <a:rPr lang="uk-UA" sz="4800" b="1" baseline="0" dirty="0" smtClean="0">
              <a:latin typeface="Monotype Corsiva" pitchFamily="66" charset="0"/>
            </a:rPr>
            <a:t>1887      130 років     2017</a:t>
          </a:r>
          <a:endParaRPr lang="ru-RU" sz="4800" b="1" baseline="0" dirty="0">
            <a:latin typeface="Monotype Corsiva" pitchFamily="66" charset="0"/>
          </a:endParaRPr>
        </a:p>
      </dgm:t>
    </dgm:pt>
    <dgm:pt modelId="{9CDE705C-2730-4C89-AABC-BC5A2F42F105}" type="parTrans" cxnId="{60E92AC4-2051-4596-8FD8-09162BC37D37}">
      <dgm:prSet/>
      <dgm:spPr/>
      <dgm:t>
        <a:bodyPr/>
        <a:lstStyle/>
        <a:p>
          <a:endParaRPr lang="ru-RU"/>
        </a:p>
      </dgm:t>
    </dgm:pt>
    <dgm:pt modelId="{66930E07-4A41-483B-9E31-3E9F9E2616ED}" type="sibTrans" cxnId="{60E92AC4-2051-4596-8FD8-09162BC37D37}">
      <dgm:prSet/>
      <dgm:spPr/>
      <dgm:t>
        <a:bodyPr/>
        <a:lstStyle/>
        <a:p>
          <a:endParaRPr lang="ru-RU"/>
        </a:p>
      </dgm:t>
    </dgm:pt>
    <dgm:pt modelId="{6A20F4B2-549D-41E6-9E4C-5C8DF0A63DF8}" type="pres">
      <dgm:prSet presAssocID="{5499EAF0-6AF7-430A-8935-90B3FE99EE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ACDC74-1258-43A2-9566-DF727AC70FA0}" type="pres">
      <dgm:prSet presAssocID="{03C06B5D-E836-4A6D-9D37-969AB72D6734}" presName="parentText" presStyleLbl="node1" presStyleIdx="0" presStyleCnt="1" custScaleY="1025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F700A7-63B9-4F04-ABAF-DAD83BCD4FF0}" type="presOf" srcId="{03C06B5D-E836-4A6D-9D37-969AB72D6734}" destId="{86ACDC74-1258-43A2-9566-DF727AC70FA0}" srcOrd="0" destOrd="0" presId="urn:microsoft.com/office/officeart/2005/8/layout/vList2"/>
    <dgm:cxn modelId="{60E92AC4-2051-4596-8FD8-09162BC37D37}" srcId="{5499EAF0-6AF7-430A-8935-90B3FE99EEC9}" destId="{03C06B5D-E836-4A6D-9D37-969AB72D6734}" srcOrd="0" destOrd="0" parTransId="{9CDE705C-2730-4C89-AABC-BC5A2F42F105}" sibTransId="{66930E07-4A41-483B-9E31-3E9F9E2616ED}"/>
    <dgm:cxn modelId="{49B35E33-DC3B-4ED0-84DD-69E6CB6873F4}" type="presOf" srcId="{5499EAF0-6AF7-430A-8935-90B3FE99EEC9}" destId="{6A20F4B2-549D-41E6-9E4C-5C8DF0A63DF8}" srcOrd="0" destOrd="0" presId="urn:microsoft.com/office/officeart/2005/8/layout/vList2"/>
    <dgm:cxn modelId="{5ACF5DB4-4462-44FF-BB0C-70F26217BC47}" type="presParOf" srcId="{6A20F4B2-549D-41E6-9E4C-5C8DF0A63DF8}" destId="{86ACDC74-1258-43A2-9566-DF727AC70FA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8CFD17E-2F93-4018-9C1C-6D1DD6CEC704}" type="doc">
      <dgm:prSet loTypeId="urn:microsoft.com/office/officeart/2005/8/layout/vList2" loCatId="list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098BA8C9-BEA0-496E-95A1-6A9A7FCFF8E2}">
      <dgm:prSet custT="1"/>
      <dgm:spPr/>
      <dgm:t>
        <a:bodyPr/>
        <a:lstStyle/>
        <a:p>
          <a:pPr rtl="0"/>
          <a:r>
            <a:rPr lang="uk-UA" sz="2000" b="1" dirty="0" err="1" smtClean="0">
              <a:latin typeface="Monotype Corsiva" pitchFamily="66" charset="0"/>
            </a:rPr>
            <a:t>Опришко</a:t>
          </a:r>
          <a:r>
            <a:rPr lang="uk-UA" sz="2000" b="1" dirty="0" smtClean="0">
              <a:latin typeface="Monotype Corsiva" pitchFamily="66" charset="0"/>
            </a:rPr>
            <a:t>  Галина  Антонівна</a:t>
          </a:r>
          <a:endParaRPr lang="ru-RU" sz="2000" b="1" dirty="0">
            <a:latin typeface="Monotype Corsiva" pitchFamily="66" charset="0"/>
          </a:endParaRPr>
        </a:p>
      </dgm:t>
    </dgm:pt>
    <dgm:pt modelId="{45794C67-FA54-4733-9AA5-75C1C31B40DA}" type="parTrans" cxnId="{3C898CF3-D16E-4800-8201-5F11FEFC245D}">
      <dgm:prSet/>
      <dgm:spPr/>
      <dgm:t>
        <a:bodyPr/>
        <a:lstStyle/>
        <a:p>
          <a:endParaRPr lang="ru-RU"/>
        </a:p>
      </dgm:t>
    </dgm:pt>
    <dgm:pt modelId="{3BC4B1BB-70BD-4322-9E89-A57407786FCE}" type="sibTrans" cxnId="{3C898CF3-D16E-4800-8201-5F11FEFC245D}">
      <dgm:prSet/>
      <dgm:spPr/>
      <dgm:t>
        <a:bodyPr/>
        <a:lstStyle/>
        <a:p>
          <a:endParaRPr lang="ru-RU"/>
        </a:p>
      </dgm:t>
    </dgm:pt>
    <dgm:pt modelId="{C7A43AF9-BA51-426C-A91D-AA25D3707F64}">
      <dgm:prSet custT="1"/>
      <dgm:spPr/>
      <dgm:t>
        <a:bodyPr/>
        <a:lstStyle/>
        <a:p>
          <a:pPr rtl="0"/>
          <a:r>
            <a:rPr lang="uk-UA" sz="2000" b="1" dirty="0" smtClean="0">
              <a:latin typeface="Monotype Corsiva" pitchFamily="66" charset="0"/>
            </a:rPr>
            <a:t>працювала  з 1963-1980  рр.</a:t>
          </a:r>
          <a:endParaRPr lang="ru-RU" sz="2000" b="1" dirty="0">
            <a:latin typeface="Monotype Corsiva" pitchFamily="66" charset="0"/>
          </a:endParaRPr>
        </a:p>
      </dgm:t>
    </dgm:pt>
    <dgm:pt modelId="{CFB5F226-04A3-4D5A-AB76-7063AA354AD9}" type="parTrans" cxnId="{53D8B3A4-2885-44D7-B6FB-BD554E51B21D}">
      <dgm:prSet/>
      <dgm:spPr/>
      <dgm:t>
        <a:bodyPr/>
        <a:lstStyle/>
        <a:p>
          <a:endParaRPr lang="ru-RU"/>
        </a:p>
      </dgm:t>
    </dgm:pt>
    <dgm:pt modelId="{A0FEF184-4543-4F1C-BB72-DA44340091AF}" type="sibTrans" cxnId="{53D8B3A4-2885-44D7-B6FB-BD554E51B21D}">
      <dgm:prSet/>
      <dgm:spPr/>
      <dgm:t>
        <a:bodyPr/>
        <a:lstStyle/>
        <a:p>
          <a:endParaRPr lang="ru-RU"/>
        </a:p>
      </dgm:t>
    </dgm:pt>
    <dgm:pt modelId="{BC60B2E5-3CC2-436D-9954-60F3A395E4CD}" type="pres">
      <dgm:prSet presAssocID="{68CFD17E-2F93-4018-9C1C-6D1DD6CEC70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009ED7-A392-40FA-AAF5-B5B2EC963D0F}" type="pres">
      <dgm:prSet presAssocID="{098BA8C9-BEA0-496E-95A1-6A9A7FCFF8E2}" presName="parentText" presStyleLbl="node1" presStyleIdx="0" presStyleCnt="2" custLinFactNeighborY="-17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A44B2D-9072-40F7-AA04-B0AC34EFA153}" type="pres">
      <dgm:prSet presAssocID="{3BC4B1BB-70BD-4322-9E89-A57407786FCE}" presName="spacer" presStyleCnt="0"/>
      <dgm:spPr/>
    </dgm:pt>
    <dgm:pt modelId="{19DFEAF8-A7D3-42E7-A961-87F8770F38AC}" type="pres">
      <dgm:prSet presAssocID="{C7A43AF9-BA51-426C-A91D-AA25D3707F64}" presName="parentText" presStyleLbl="node1" presStyleIdx="1" presStyleCnt="2" custLinFactY="29537" custLinFactNeighborX="220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E9441C-DBD7-49AF-92C2-9325F223FEDA}" type="presOf" srcId="{098BA8C9-BEA0-496E-95A1-6A9A7FCFF8E2}" destId="{7A009ED7-A392-40FA-AAF5-B5B2EC963D0F}" srcOrd="0" destOrd="0" presId="urn:microsoft.com/office/officeart/2005/8/layout/vList2"/>
    <dgm:cxn modelId="{53D8B3A4-2885-44D7-B6FB-BD554E51B21D}" srcId="{68CFD17E-2F93-4018-9C1C-6D1DD6CEC704}" destId="{C7A43AF9-BA51-426C-A91D-AA25D3707F64}" srcOrd="1" destOrd="0" parTransId="{CFB5F226-04A3-4D5A-AB76-7063AA354AD9}" sibTransId="{A0FEF184-4543-4F1C-BB72-DA44340091AF}"/>
    <dgm:cxn modelId="{3C898CF3-D16E-4800-8201-5F11FEFC245D}" srcId="{68CFD17E-2F93-4018-9C1C-6D1DD6CEC704}" destId="{098BA8C9-BEA0-496E-95A1-6A9A7FCFF8E2}" srcOrd="0" destOrd="0" parTransId="{45794C67-FA54-4733-9AA5-75C1C31B40DA}" sibTransId="{3BC4B1BB-70BD-4322-9E89-A57407786FCE}"/>
    <dgm:cxn modelId="{6702CCDD-69FC-42E7-8762-CA77C0B88A50}" type="presOf" srcId="{68CFD17E-2F93-4018-9C1C-6D1DD6CEC704}" destId="{BC60B2E5-3CC2-436D-9954-60F3A395E4CD}" srcOrd="0" destOrd="0" presId="urn:microsoft.com/office/officeart/2005/8/layout/vList2"/>
    <dgm:cxn modelId="{7F6951F7-4314-4FEE-B49E-7B8E5CC80ED3}" type="presOf" srcId="{C7A43AF9-BA51-426C-A91D-AA25D3707F64}" destId="{19DFEAF8-A7D3-42E7-A961-87F8770F38AC}" srcOrd="0" destOrd="0" presId="urn:microsoft.com/office/officeart/2005/8/layout/vList2"/>
    <dgm:cxn modelId="{50EB86D2-23F0-413E-AEEB-661025CAFF34}" type="presParOf" srcId="{BC60B2E5-3CC2-436D-9954-60F3A395E4CD}" destId="{7A009ED7-A392-40FA-AAF5-B5B2EC963D0F}" srcOrd="0" destOrd="0" presId="urn:microsoft.com/office/officeart/2005/8/layout/vList2"/>
    <dgm:cxn modelId="{F16E1698-6184-4F70-884F-5EF92DC3C2F8}" type="presParOf" srcId="{BC60B2E5-3CC2-436D-9954-60F3A395E4CD}" destId="{5CA44B2D-9072-40F7-AA04-B0AC34EFA153}" srcOrd="1" destOrd="0" presId="urn:microsoft.com/office/officeart/2005/8/layout/vList2"/>
    <dgm:cxn modelId="{527829B5-9CF5-425F-A462-9E5C98474AC1}" type="presParOf" srcId="{BC60B2E5-3CC2-436D-9954-60F3A395E4CD}" destId="{19DFEAF8-A7D3-42E7-A961-87F8770F38A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EAF156-BF08-44DF-AD9B-C967C183A10D}" type="doc">
      <dgm:prSet loTypeId="urn:microsoft.com/office/officeart/2005/8/layout/vList2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FF6EBC66-0BF0-4BF0-BA4C-0EA2AFFA5334}">
      <dgm:prSet custT="1"/>
      <dgm:spPr/>
      <dgm:t>
        <a:bodyPr/>
        <a:lstStyle/>
        <a:p>
          <a:pPr rtl="0"/>
          <a:r>
            <a:rPr lang="ru-RU" sz="2000" b="1" dirty="0" smtClean="0">
              <a:latin typeface="Monotype Corsiva" pitchFamily="66" charset="0"/>
            </a:rPr>
            <a:t>Лукашова  Алла </a:t>
          </a:r>
          <a:r>
            <a:rPr lang="ru-RU" sz="2000" b="1" dirty="0" err="1" smtClean="0">
              <a:latin typeface="Monotype Corsiva" pitchFamily="66" charset="0"/>
            </a:rPr>
            <a:t>Михайлівна</a:t>
          </a:r>
          <a:endParaRPr lang="ru-RU" sz="2000" dirty="0">
            <a:latin typeface="Monotype Corsiva" pitchFamily="66" charset="0"/>
          </a:endParaRPr>
        </a:p>
      </dgm:t>
    </dgm:pt>
    <dgm:pt modelId="{982A490E-89EB-4059-86C8-8B2526775833}" type="parTrans" cxnId="{D8906C12-EB39-412A-9B62-C15E46DEBF37}">
      <dgm:prSet/>
      <dgm:spPr/>
      <dgm:t>
        <a:bodyPr/>
        <a:lstStyle/>
        <a:p>
          <a:endParaRPr lang="ru-RU"/>
        </a:p>
      </dgm:t>
    </dgm:pt>
    <dgm:pt modelId="{11C131A4-F1BD-4EBE-A3E0-68CA35D0D5C1}" type="sibTrans" cxnId="{D8906C12-EB39-412A-9B62-C15E46DEBF37}">
      <dgm:prSet/>
      <dgm:spPr/>
      <dgm:t>
        <a:bodyPr/>
        <a:lstStyle/>
        <a:p>
          <a:endParaRPr lang="ru-RU"/>
        </a:p>
      </dgm:t>
    </dgm:pt>
    <dgm:pt modelId="{58B4E979-7F78-4BF3-857B-0CC173F97F5D}">
      <dgm:prSet custT="1"/>
      <dgm:spPr/>
      <dgm:t>
        <a:bodyPr/>
        <a:lstStyle/>
        <a:p>
          <a:pPr rtl="0"/>
          <a:r>
            <a:rPr lang="ru-RU" sz="2000" b="1" dirty="0" err="1" smtClean="0">
              <a:latin typeface="Monotype Corsiva" pitchFamily="66" charset="0"/>
            </a:rPr>
            <a:t>керівник</a:t>
          </a:r>
          <a:r>
            <a:rPr lang="ru-RU" sz="2000" b="1" dirty="0" smtClean="0">
              <a:latin typeface="Monotype Corsiva" pitchFamily="66" charset="0"/>
            </a:rPr>
            <a:t>  </a:t>
          </a:r>
          <a:r>
            <a:rPr lang="ru-RU" sz="2000" b="1" dirty="0" err="1" smtClean="0">
              <a:latin typeface="Monotype Corsiva" pitchFamily="66" charset="0"/>
            </a:rPr>
            <a:t>бібліотеки</a:t>
          </a:r>
          <a:r>
            <a:rPr lang="ru-RU" sz="2000" b="1" dirty="0" smtClean="0">
              <a:latin typeface="Monotype Corsiva" pitchFamily="66" charset="0"/>
            </a:rPr>
            <a:t>  1963-1980  </a:t>
          </a:r>
          <a:r>
            <a:rPr lang="ru-RU" sz="2000" b="1" dirty="0" err="1" smtClean="0">
              <a:latin typeface="Monotype Corsiva" pitchFamily="66" charset="0"/>
            </a:rPr>
            <a:t>рр</a:t>
          </a:r>
          <a:r>
            <a:rPr lang="ru-RU" sz="2000" b="1" dirty="0" smtClean="0">
              <a:latin typeface="Monotype Corsiva" pitchFamily="66" charset="0"/>
            </a:rPr>
            <a:t>.</a:t>
          </a:r>
          <a:endParaRPr lang="ru-RU" sz="2000" dirty="0">
            <a:latin typeface="Monotype Corsiva" pitchFamily="66" charset="0"/>
          </a:endParaRPr>
        </a:p>
      </dgm:t>
    </dgm:pt>
    <dgm:pt modelId="{0567C490-A9F9-4EDB-AD2E-EA6AA528E806}" type="parTrans" cxnId="{7BA7E6D5-7488-497E-BB39-6A3B87FB5295}">
      <dgm:prSet/>
      <dgm:spPr/>
      <dgm:t>
        <a:bodyPr/>
        <a:lstStyle/>
        <a:p>
          <a:endParaRPr lang="ru-RU"/>
        </a:p>
      </dgm:t>
    </dgm:pt>
    <dgm:pt modelId="{F0CEEB1F-104C-4499-AE17-5514468DE1E2}" type="sibTrans" cxnId="{7BA7E6D5-7488-497E-BB39-6A3B87FB5295}">
      <dgm:prSet/>
      <dgm:spPr/>
      <dgm:t>
        <a:bodyPr/>
        <a:lstStyle/>
        <a:p>
          <a:endParaRPr lang="ru-RU"/>
        </a:p>
      </dgm:t>
    </dgm:pt>
    <dgm:pt modelId="{A6EF4BB4-F9F8-4F6C-A182-2E85ED23B2A3}" type="pres">
      <dgm:prSet presAssocID="{4DEAF156-BF08-44DF-AD9B-C967C183A1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A8F79E-0568-45F6-B99A-EC51B0DFBFE1}" type="pres">
      <dgm:prSet presAssocID="{FF6EBC66-0BF0-4BF0-BA4C-0EA2AFFA533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7A0F6-F7EA-4DA6-95F3-9AED208E2197}" type="pres">
      <dgm:prSet presAssocID="{11C131A4-F1BD-4EBE-A3E0-68CA35D0D5C1}" presName="spacer" presStyleCnt="0"/>
      <dgm:spPr/>
    </dgm:pt>
    <dgm:pt modelId="{2867200F-8291-4121-9C08-6384E6C862FD}" type="pres">
      <dgm:prSet presAssocID="{58B4E979-7F78-4BF3-857B-0CC173F97F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A7E6D5-7488-497E-BB39-6A3B87FB5295}" srcId="{4DEAF156-BF08-44DF-AD9B-C967C183A10D}" destId="{58B4E979-7F78-4BF3-857B-0CC173F97F5D}" srcOrd="1" destOrd="0" parTransId="{0567C490-A9F9-4EDB-AD2E-EA6AA528E806}" sibTransId="{F0CEEB1F-104C-4499-AE17-5514468DE1E2}"/>
    <dgm:cxn modelId="{D8906C12-EB39-412A-9B62-C15E46DEBF37}" srcId="{4DEAF156-BF08-44DF-AD9B-C967C183A10D}" destId="{FF6EBC66-0BF0-4BF0-BA4C-0EA2AFFA5334}" srcOrd="0" destOrd="0" parTransId="{982A490E-89EB-4059-86C8-8B2526775833}" sibTransId="{11C131A4-F1BD-4EBE-A3E0-68CA35D0D5C1}"/>
    <dgm:cxn modelId="{005367D0-4B2D-41CF-A64F-BFDB77727311}" type="presOf" srcId="{FF6EBC66-0BF0-4BF0-BA4C-0EA2AFFA5334}" destId="{1BA8F79E-0568-45F6-B99A-EC51B0DFBFE1}" srcOrd="0" destOrd="0" presId="urn:microsoft.com/office/officeart/2005/8/layout/vList2"/>
    <dgm:cxn modelId="{DADFA725-F95A-4F5B-9F78-2B7AB6940F91}" type="presOf" srcId="{4DEAF156-BF08-44DF-AD9B-C967C183A10D}" destId="{A6EF4BB4-F9F8-4F6C-A182-2E85ED23B2A3}" srcOrd="0" destOrd="0" presId="urn:microsoft.com/office/officeart/2005/8/layout/vList2"/>
    <dgm:cxn modelId="{7E8730EC-A8FB-475A-81C1-A1011A679A53}" type="presOf" srcId="{58B4E979-7F78-4BF3-857B-0CC173F97F5D}" destId="{2867200F-8291-4121-9C08-6384E6C862FD}" srcOrd="0" destOrd="0" presId="urn:microsoft.com/office/officeart/2005/8/layout/vList2"/>
    <dgm:cxn modelId="{B0506C5F-3B28-4E4C-9FE4-20BCE42CC638}" type="presParOf" srcId="{A6EF4BB4-F9F8-4F6C-A182-2E85ED23B2A3}" destId="{1BA8F79E-0568-45F6-B99A-EC51B0DFBFE1}" srcOrd="0" destOrd="0" presId="urn:microsoft.com/office/officeart/2005/8/layout/vList2"/>
    <dgm:cxn modelId="{B97A43DF-7280-4A97-A094-88B9D2CF6173}" type="presParOf" srcId="{A6EF4BB4-F9F8-4F6C-A182-2E85ED23B2A3}" destId="{B517A0F6-F7EA-4DA6-95F3-9AED208E2197}" srcOrd="1" destOrd="0" presId="urn:microsoft.com/office/officeart/2005/8/layout/vList2"/>
    <dgm:cxn modelId="{6D0C4188-0B1A-4AA3-B988-22081AF31B0C}" type="presParOf" srcId="{A6EF4BB4-F9F8-4F6C-A182-2E85ED23B2A3}" destId="{2867200F-8291-4121-9C08-6384E6C862F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E7C5085-507F-4B02-8B7E-2541F948D500}" type="doc">
      <dgm:prSet loTypeId="urn:microsoft.com/office/officeart/2005/8/layout/vList2" loCatId="list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9BF66943-664E-4383-A2A0-60BC8CFE3487}">
      <dgm:prSet custT="1"/>
      <dgm:spPr/>
      <dgm:t>
        <a:bodyPr/>
        <a:lstStyle/>
        <a:p>
          <a:pPr rtl="0"/>
          <a:r>
            <a:rPr lang="uk-UA" sz="2000" b="1" baseline="0" dirty="0" err="1" smtClean="0">
              <a:latin typeface="Monotype Corsiva" pitchFamily="66" charset="0"/>
            </a:rPr>
            <a:t>Волощенко</a:t>
          </a:r>
          <a:r>
            <a:rPr lang="uk-UA" sz="2000" b="1" baseline="0" dirty="0" smtClean="0">
              <a:latin typeface="Monotype Corsiva" pitchFamily="66" charset="0"/>
            </a:rPr>
            <a:t>  </a:t>
          </a:r>
          <a:r>
            <a:rPr lang="ru-RU" sz="2000" b="1" baseline="0" dirty="0" err="1" smtClean="0">
              <a:latin typeface="Monotype Corsiva" pitchFamily="66" charset="0"/>
            </a:rPr>
            <a:t>Евгенія</a:t>
          </a:r>
          <a:r>
            <a:rPr lang="ru-RU" sz="2000" b="1" baseline="0" dirty="0" smtClean="0">
              <a:latin typeface="Monotype Corsiva" pitchFamily="66" charset="0"/>
            </a:rPr>
            <a:t>  </a:t>
          </a:r>
          <a:r>
            <a:rPr lang="ru-RU" sz="2000" b="1" baseline="0" dirty="0" err="1" smtClean="0">
              <a:latin typeface="Monotype Corsiva" pitchFamily="66" charset="0"/>
            </a:rPr>
            <a:t>Ігновна</a:t>
          </a:r>
          <a:endParaRPr lang="ru-RU" sz="2000" b="1" baseline="0" dirty="0">
            <a:latin typeface="Monotype Corsiva" pitchFamily="66" charset="0"/>
          </a:endParaRPr>
        </a:p>
      </dgm:t>
    </dgm:pt>
    <dgm:pt modelId="{F8666B11-5491-4913-ABF0-65DCB25C4E3A}" type="parTrans" cxnId="{826D2E12-FE26-4B36-B421-A631BB39EC49}">
      <dgm:prSet/>
      <dgm:spPr/>
      <dgm:t>
        <a:bodyPr/>
        <a:lstStyle/>
        <a:p>
          <a:endParaRPr lang="ru-RU"/>
        </a:p>
      </dgm:t>
    </dgm:pt>
    <dgm:pt modelId="{8698D624-3947-46BA-8CA3-F08317B97D63}" type="sibTrans" cxnId="{826D2E12-FE26-4B36-B421-A631BB39EC49}">
      <dgm:prSet/>
      <dgm:spPr/>
      <dgm:t>
        <a:bodyPr/>
        <a:lstStyle/>
        <a:p>
          <a:endParaRPr lang="ru-RU"/>
        </a:p>
      </dgm:t>
    </dgm:pt>
    <dgm:pt modelId="{95769F17-46B0-42B7-A879-22CE00988E72}">
      <dgm:prSet custT="1"/>
      <dgm:spPr/>
      <dgm:t>
        <a:bodyPr/>
        <a:lstStyle/>
        <a:p>
          <a:pPr rtl="0"/>
          <a:r>
            <a:rPr lang="ru-RU" sz="2000" b="1" baseline="0" dirty="0" err="1" smtClean="0">
              <a:latin typeface="Monotype Corsiva" pitchFamily="66" charset="0"/>
            </a:rPr>
            <a:t>Провідний</a:t>
          </a:r>
          <a:r>
            <a:rPr lang="ru-RU" sz="2000" b="1" baseline="0" dirty="0" smtClean="0">
              <a:latin typeface="Monotype Corsiva" pitchFamily="66" charset="0"/>
            </a:rPr>
            <a:t> </a:t>
          </a:r>
          <a:r>
            <a:rPr lang="ru-RU" sz="2000" b="1" baseline="0" dirty="0" err="1" smtClean="0">
              <a:latin typeface="Monotype Corsiva" pitchFamily="66" charset="0"/>
            </a:rPr>
            <a:t>бібліотекар</a:t>
          </a:r>
          <a:endParaRPr lang="ru-RU" sz="2000" dirty="0">
            <a:latin typeface="Monotype Corsiva" pitchFamily="66" charset="0"/>
          </a:endParaRPr>
        </a:p>
      </dgm:t>
    </dgm:pt>
    <dgm:pt modelId="{9FBEDA92-2CC9-475E-9C46-023F85E07EF0}" type="parTrans" cxnId="{7233585C-6A09-4B66-9F50-7B5AE285A620}">
      <dgm:prSet/>
      <dgm:spPr/>
      <dgm:t>
        <a:bodyPr/>
        <a:lstStyle/>
        <a:p>
          <a:endParaRPr lang="ru-RU"/>
        </a:p>
      </dgm:t>
    </dgm:pt>
    <dgm:pt modelId="{D0465C05-E288-4B22-B60D-4AD2ECE47011}" type="sibTrans" cxnId="{7233585C-6A09-4B66-9F50-7B5AE285A620}">
      <dgm:prSet/>
      <dgm:spPr/>
      <dgm:t>
        <a:bodyPr/>
        <a:lstStyle/>
        <a:p>
          <a:endParaRPr lang="ru-RU"/>
        </a:p>
      </dgm:t>
    </dgm:pt>
    <dgm:pt modelId="{F2624CD7-5804-4D12-94C7-36FBFBE1E5C6}" type="pres">
      <dgm:prSet presAssocID="{4E7C5085-507F-4B02-8B7E-2541F948D50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F2866D-EE3B-4941-9EF8-C2A79A57BB96}" type="pres">
      <dgm:prSet presAssocID="{9BF66943-664E-4383-A2A0-60BC8CFE348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91D4B-EE50-4E51-9017-9B2542F1724F}" type="pres">
      <dgm:prSet presAssocID="{8698D624-3947-46BA-8CA3-F08317B97D63}" presName="spacer" presStyleCnt="0"/>
      <dgm:spPr/>
    </dgm:pt>
    <dgm:pt modelId="{24298F4C-C6BA-47F5-A82A-4164503FF76E}" type="pres">
      <dgm:prSet presAssocID="{95769F17-46B0-42B7-A879-22CE00988E7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33585C-6A09-4B66-9F50-7B5AE285A620}" srcId="{4E7C5085-507F-4B02-8B7E-2541F948D500}" destId="{95769F17-46B0-42B7-A879-22CE00988E72}" srcOrd="1" destOrd="0" parTransId="{9FBEDA92-2CC9-475E-9C46-023F85E07EF0}" sibTransId="{D0465C05-E288-4B22-B60D-4AD2ECE47011}"/>
    <dgm:cxn modelId="{8618BA01-6003-465A-A483-B32A4CBB5189}" type="presOf" srcId="{4E7C5085-507F-4B02-8B7E-2541F948D500}" destId="{F2624CD7-5804-4D12-94C7-36FBFBE1E5C6}" srcOrd="0" destOrd="0" presId="urn:microsoft.com/office/officeart/2005/8/layout/vList2"/>
    <dgm:cxn modelId="{B1A3483B-6ED5-465C-8EDA-A7E7748E7ED3}" type="presOf" srcId="{9BF66943-664E-4383-A2A0-60BC8CFE3487}" destId="{BDF2866D-EE3B-4941-9EF8-C2A79A57BB96}" srcOrd="0" destOrd="0" presId="urn:microsoft.com/office/officeart/2005/8/layout/vList2"/>
    <dgm:cxn modelId="{826D2E12-FE26-4B36-B421-A631BB39EC49}" srcId="{4E7C5085-507F-4B02-8B7E-2541F948D500}" destId="{9BF66943-664E-4383-A2A0-60BC8CFE3487}" srcOrd="0" destOrd="0" parTransId="{F8666B11-5491-4913-ABF0-65DCB25C4E3A}" sibTransId="{8698D624-3947-46BA-8CA3-F08317B97D63}"/>
    <dgm:cxn modelId="{8DE73431-1C4E-4026-8824-2280CB5CFEE6}" type="presOf" srcId="{95769F17-46B0-42B7-A879-22CE00988E72}" destId="{24298F4C-C6BA-47F5-A82A-4164503FF76E}" srcOrd="0" destOrd="0" presId="urn:microsoft.com/office/officeart/2005/8/layout/vList2"/>
    <dgm:cxn modelId="{9E09663E-4D31-4345-9452-B2224457D283}" type="presParOf" srcId="{F2624CD7-5804-4D12-94C7-36FBFBE1E5C6}" destId="{BDF2866D-EE3B-4941-9EF8-C2A79A57BB96}" srcOrd="0" destOrd="0" presId="urn:microsoft.com/office/officeart/2005/8/layout/vList2"/>
    <dgm:cxn modelId="{46CECB13-EA18-466F-8D07-D8E7ED5BB390}" type="presParOf" srcId="{F2624CD7-5804-4D12-94C7-36FBFBE1E5C6}" destId="{EE391D4B-EE50-4E51-9017-9B2542F1724F}" srcOrd="1" destOrd="0" presId="urn:microsoft.com/office/officeart/2005/8/layout/vList2"/>
    <dgm:cxn modelId="{6F2B9501-C40D-4B63-84E1-780B79DC365F}" type="presParOf" srcId="{F2624CD7-5804-4D12-94C7-36FBFBE1E5C6}" destId="{24298F4C-C6BA-47F5-A82A-4164503FF76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F4FDC7C-7033-4B95-9CD5-0FB0B769428C}" type="doc">
      <dgm:prSet loTypeId="urn:microsoft.com/office/officeart/2005/8/layout/vList2" loCatId="list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048B7825-2B36-4B3D-BA99-DEF03871456E}">
      <dgm:prSet custT="1"/>
      <dgm:spPr/>
      <dgm:t>
        <a:bodyPr/>
        <a:lstStyle/>
        <a:p>
          <a:pPr rtl="0"/>
          <a:r>
            <a:rPr lang="uk-UA" sz="2000" b="1" baseline="0" dirty="0" err="1" smtClean="0">
              <a:latin typeface="Monotype Corsiva" pitchFamily="66" charset="0"/>
            </a:rPr>
            <a:t>Корінчук</a:t>
          </a:r>
          <a:r>
            <a:rPr lang="uk-UA" sz="2000" b="1" baseline="0" dirty="0" smtClean="0">
              <a:latin typeface="Monotype Corsiva" pitchFamily="66" charset="0"/>
            </a:rPr>
            <a:t>  Ольга  Іванівна.</a:t>
          </a:r>
          <a:endParaRPr lang="ru-RU" sz="2000" dirty="0">
            <a:latin typeface="Monotype Corsiva" pitchFamily="66" charset="0"/>
          </a:endParaRPr>
        </a:p>
      </dgm:t>
    </dgm:pt>
    <dgm:pt modelId="{BB3B5745-9BBC-45B0-9B33-ABC3C3C9F2BE}" type="parTrans" cxnId="{B7A4AA14-AEF8-47B0-BB13-8E64B4DDAE54}">
      <dgm:prSet/>
      <dgm:spPr/>
      <dgm:t>
        <a:bodyPr/>
        <a:lstStyle/>
        <a:p>
          <a:endParaRPr lang="ru-RU"/>
        </a:p>
      </dgm:t>
    </dgm:pt>
    <dgm:pt modelId="{39A99A29-4276-48AB-AA10-F838A8A1D860}" type="sibTrans" cxnId="{B7A4AA14-AEF8-47B0-BB13-8E64B4DDAE54}">
      <dgm:prSet/>
      <dgm:spPr/>
      <dgm:t>
        <a:bodyPr/>
        <a:lstStyle/>
        <a:p>
          <a:endParaRPr lang="ru-RU"/>
        </a:p>
      </dgm:t>
    </dgm:pt>
    <dgm:pt modelId="{BFB16343-3F42-4F85-AD60-8D87CDCF59E2}">
      <dgm:prSet custT="1"/>
      <dgm:spPr/>
      <dgm:t>
        <a:bodyPr/>
        <a:lstStyle/>
        <a:p>
          <a:pPr rtl="0"/>
          <a:r>
            <a:rPr lang="uk-UA" sz="2000" b="1" baseline="0" dirty="0" smtClean="0">
              <a:latin typeface="Monotype Corsiva" pitchFamily="66" charset="0"/>
            </a:rPr>
            <a:t>Керівник  бібліотеки</a:t>
          </a:r>
          <a:endParaRPr lang="ru-RU" sz="2000" dirty="0">
            <a:latin typeface="Monotype Corsiva" pitchFamily="66" charset="0"/>
          </a:endParaRPr>
        </a:p>
      </dgm:t>
    </dgm:pt>
    <dgm:pt modelId="{F6918FA5-3BB8-46D9-908A-263B0FC6C618}" type="parTrans" cxnId="{49D08F5F-EED1-4533-BAD6-9C73882E4374}">
      <dgm:prSet/>
      <dgm:spPr/>
      <dgm:t>
        <a:bodyPr/>
        <a:lstStyle/>
        <a:p>
          <a:endParaRPr lang="ru-RU"/>
        </a:p>
      </dgm:t>
    </dgm:pt>
    <dgm:pt modelId="{45996D14-2965-4F02-AFE6-980C859595C9}" type="sibTrans" cxnId="{49D08F5F-EED1-4533-BAD6-9C73882E4374}">
      <dgm:prSet/>
      <dgm:spPr/>
      <dgm:t>
        <a:bodyPr/>
        <a:lstStyle/>
        <a:p>
          <a:endParaRPr lang="ru-RU"/>
        </a:p>
      </dgm:t>
    </dgm:pt>
    <dgm:pt modelId="{E2C3A418-BB05-4C48-B4E8-D300D1AA42B1}">
      <dgm:prSet custT="1"/>
      <dgm:spPr/>
      <dgm:t>
        <a:bodyPr/>
        <a:lstStyle/>
        <a:p>
          <a:pPr rtl="0"/>
          <a:r>
            <a:rPr lang="uk-UA" sz="2000" b="1" baseline="0" dirty="0" smtClean="0">
              <a:latin typeface="Monotype Corsiva" pitchFamily="66" charset="0"/>
            </a:rPr>
            <a:t>З 1980- 2004 рр. </a:t>
          </a:r>
          <a:endParaRPr lang="ru-RU" sz="2000" b="1" baseline="0" dirty="0">
            <a:latin typeface="Monotype Corsiva" pitchFamily="66" charset="0"/>
          </a:endParaRPr>
        </a:p>
      </dgm:t>
    </dgm:pt>
    <dgm:pt modelId="{3E6B170B-CB31-42A0-B13B-C6282B350085}" type="parTrans" cxnId="{9B7F3EEC-BCCC-4E1F-ADB8-230C902A9266}">
      <dgm:prSet/>
      <dgm:spPr/>
      <dgm:t>
        <a:bodyPr/>
        <a:lstStyle/>
        <a:p>
          <a:endParaRPr lang="ru-RU"/>
        </a:p>
      </dgm:t>
    </dgm:pt>
    <dgm:pt modelId="{252FC738-721C-4B67-86D8-8B913D8EB4ED}" type="sibTrans" cxnId="{9B7F3EEC-BCCC-4E1F-ADB8-230C902A9266}">
      <dgm:prSet/>
      <dgm:spPr/>
      <dgm:t>
        <a:bodyPr/>
        <a:lstStyle/>
        <a:p>
          <a:endParaRPr lang="ru-RU"/>
        </a:p>
      </dgm:t>
    </dgm:pt>
    <dgm:pt modelId="{3BA4E746-2122-4A02-BA8B-13558D717D20}" type="pres">
      <dgm:prSet presAssocID="{DF4FDC7C-7033-4B95-9CD5-0FB0B76942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38FEA7-EF06-4503-B2A6-3E7BA1846C4C}" type="pres">
      <dgm:prSet presAssocID="{048B7825-2B36-4B3D-BA99-DEF03871456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8CCBF-90B4-47E3-A024-EA14ECDA3829}" type="pres">
      <dgm:prSet presAssocID="{39A99A29-4276-48AB-AA10-F838A8A1D860}" presName="spacer" presStyleCnt="0"/>
      <dgm:spPr/>
    </dgm:pt>
    <dgm:pt modelId="{CF198E05-5D9F-4414-AF5B-BE02AD18F5A2}" type="pres">
      <dgm:prSet presAssocID="{BFB16343-3F42-4F85-AD60-8D87CDCF59E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42D58-1D27-4DF2-9E89-A0146C613BAF}" type="pres">
      <dgm:prSet presAssocID="{45996D14-2965-4F02-AFE6-980C859595C9}" presName="spacer" presStyleCnt="0"/>
      <dgm:spPr/>
    </dgm:pt>
    <dgm:pt modelId="{72DBB733-799B-4575-8218-B1328BFE703A}" type="pres">
      <dgm:prSet presAssocID="{E2C3A418-BB05-4C48-B4E8-D300D1AA42B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D08F5F-EED1-4533-BAD6-9C73882E4374}" srcId="{DF4FDC7C-7033-4B95-9CD5-0FB0B769428C}" destId="{BFB16343-3F42-4F85-AD60-8D87CDCF59E2}" srcOrd="1" destOrd="0" parTransId="{F6918FA5-3BB8-46D9-908A-263B0FC6C618}" sibTransId="{45996D14-2965-4F02-AFE6-980C859595C9}"/>
    <dgm:cxn modelId="{A9602750-8B16-434E-BF26-1990E70CE521}" type="presOf" srcId="{048B7825-2B36-4B3D-BA99-DEF03871456E}" destId="{2938FEA7-EF06-4503-B2A6-3E7BA1846C4C}" srcOrd="0" destOrd="0" presId="urn:microsoft.com/office/officeart/2005/8/layout/vList2"/>
    <dgm:cxn modelId="{4008F329-0BB6-4958-AA2B-08EF0DB23C5E}" type="presOf" srcId="{E2C3A418-BB05-4C48-B4E8-D300D1AA42B1}" destId="{72DBB733-799B-4575-8218-B1328BFE703A}" srcOrd="0" destOrd="0" presId="urn:microsoft.com/office/officeart/2005/8/layout/vList2"/>
    <dgm:cxn modelId="{635C0179-93C8-45F8-B82A-8928BCBF2BC5}" type="presOf" srcId="{DF4FDC7C-7033-4B95-9CD5-0FB0B769428C}" destId="{3BA4E746-2122-4A02-BA8B-13558D717D20}" srcOrd="0" destOrd="0" presId="urn:microsoft.com/office/officeart/2005/8/layout/vList2"/>
    <dgm:cxn modelId="{78765A12-3C9C-4EBE-B3B6-B2D1D480B5F3}" type="presOf" srcId="{BFB16343-3F42-4F85-AD60-8D87CDCF59E2}" destId="{CF198E05-5D9F-4414-AF5B-BE02AD18F5A2}" srcOrd="0" destOrd="0" presId="urn:microsoft.com/office/officeart/2005/8/layout/vList2"/>
    <dgm:cxn modelId="{9B7F3EEC-BCCC-4E1F-ADB8-230C902A9266}" srcId="{DF4FDC7C-7033-4B95-9CD5-0FB0B769428C}" destId="{E2C3A418-BB05-4C48-B4E8-D300D1AA42B1}" srcOrd="2" destOrd="0" parTransId="{3E6B170B-CB31-42A0-B13B-C6282B350085}" sibTransId="{252FC738-721C-4B67-86D8-8B913D8EB4ED}"/>
    <dgm:cxn modelId="{B7A4AA14-AEF8-47B0-BB13-8E64B4DDAE54}" srcId="{DF4FDC7C-7033-4B95-9CD5-0FB0B769428C}" destId="{048B7825-2B36-4B3D-BA99-DEF03871456E}" srcOrd="0" destOrd="0" parTransId="{BB3B5745-9BBC-45B0-9B33-ABC3C3C9F2BE}" sibTransId="{39A99A29-4276-48AB-AA10-F838A8A1D860}"/>
    <dgm:cxn modelId="{5E03008A-134E-479A-AB2A-22EA3F7AF6BD}" type="presParOf" srcId="{3BA4E746-2122-4A02-BA8B-13558D717D20}" destId="{2938FEA7-EF06-4503-B2A6-3E7BA1846C4C}" srcOrd="0" destOrd="0" presId="urn:microsoft.com/office/officeart/2005/8/layout/vList2"/>
    <dgm:cxn modelId="{6A7B1A37-ACF5-44A5-91EF-AD82889AF103}" type="presParOf" srcId="{3BA4E746-2122-4A02-BA8B-13558D717D20}" destId="{5008CCBF-90B4-47E3-A024-EA14ECDA3829}" srcOrd="1" destOrd="0" presId="urn:microsoft.com/office/officeart/2005/8/layout/vList2"/>
    <dgm:cxn modelId="{327B6F8C-E9EF-4667-AFA8-67A671C99780}" type="presParOf" srcId="{3BA4E746-2122-4A02-BA8B-13558D717D20}" destId="{CF198E05-5D9F-4414-AF5B-BE02AD18F5A2}" srcOrd="2" destOrd="0" presId="urn:microsoft.com/office/officeart/2005/8/layout/vList2"/>
    <dgm:cxn modelId="{4A467D8E-DA22-4F3B-B3FD-A01FE7942450}" type="presParOf" srcId="{3BA4E746-2122-4A02-BA8B-13558D717D20}" destId="{4C342D58-1D27-4DF2-9E89-A0146C613BAF}" srcOrd="3" destOrd="0" presId="urn:microsoft.com/office/officeart/2005/8/layout/vList2"/>
    <dgm:cxn modelId="{418AA156-B6BD-453D-B0FB-5E661C7A5786}" type="presParOf" srcId="{3BA4E746-2122-4A02-BA8B-13558D717D20}" destId="{72DBB733-799B-4575-8218-B1328BFE70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802141F-BED7-48EC-8400-AACD46BCBCA5}" type="doc">
      <dgm:prSet loTypeId="urn:microsoft.com/office/officeart/2005/8/layout/vList2" loCatId="list" qsTypeId="urn:microsoft.com/office/officeart/2005/8/quickstyle/simple1#14" qsCatId="simple" csTypeId="urn:microsoft.com/office/officeart/2005/8/colors/accent1_2#14" csCatId="accent1" phldr="1"/>
      <dgm:spPr/>
      <dgm:t>
        <a:bodyPr/>
        <a:lstStyle/>
        <a:p>
          <a:endParaRPr lang="ru-RU"/>
        </a:p>
      </dgm:t>
    </dgm:pt>
    <dgm:pt modelId="{8A018D23-914D-4820-ABBB-C42342D78D10}">
      <dgm:prSet/>
      <dgm:spPr/>
      <dgm:t>
        <a:bodyPr/>
        <a:lstStyle/>
        <a:p>
          <a:pPr algn="ctr" rtl="0"/>
          <a:r>
            <a:rPr lang="ru-RU" b="0" baseline="0" dirty="0" smtClean="0"/>
            <a:t>ДОВГІ РОКИ ПЛІДНО ПРАЦЮВАЛИ В БІБІЛОТЕЦІ</a:t>
          </a:r>
          <a:endParaRPr lang="ru-RU" b="0" baseline="0" dirty="0"/>
        </a:p>
      </dgm:t>
    </dgm:pt>
    <dgm:pt modelId="{A16C3704-85AC-42E2-979C-C9C739084AD3}" type="parTrans" cxnId="{29275771-D5D0-4A83-913E-E7EB2D361525}">
      <dgm:prSet/>
      <dgm:spPr/>
      <dgm:t>
        <a:bodyPr/>
        <a:lstStyle/>
        <a:p>
          <a:endParaRPr lang="ru-RU"/>
        </a:p>
      </dgm:t>
    </dgm:pt>
    <dgm:pt modelId="{DF504464-3074-4C13-AD12-1D939736B046}" type="sibTrans" cxnId="{29275771-D5D0-4A83-913E-E7EB2D361525}">
      <dgm:prSet/>
      <dgm:spPr/>
      <dgm:t>
        <a:bodyPr/>
        <a:lstStyle/>
        <a:p>
          <a:endParaRPr lang="ru-RU"/>
        </a:p>
      </dgm:t>
    </dgm:pt>
    <dgm:pt modelId="{FD5E9AFF-F768-46DA-AB2B-FD482F3C9A01}" type="pres">
      <dgm:prSet presAssocID="{1802141F-BED7-48EC-8400-AACD46BCBCA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0B3928-3717-4F9E-A4D3-5A35116158F8}" type="pres">
      <dgm:prSet presAssocID="{8A018D23-914D-4820-ABBB-C42342D78D10}" presName="parentText" presStyleLbl="node1" presStyleIdx="0" presStyleCnt="1" custScaleX="824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DFE28B-932A-4812-9B74-FB4B3A8C4225}" type="presOf" srcId="{1802141F-BED7-48EC-8400-AACD46BCBCA5}" destId="{FD5E9AFF-F768-46DA-AB2B-FD482F3C9A01}" srcOrd="0" destOrd="0" presId="urn:microsoft.com/office/officeart/2005/8/layout/vList2"/>
    <dgm:cxn modelId="{3AC913BD-EF14-410F-B6C5-5A9D960133CF}" type="presOf" srcId="{8A018D23-914D-4820-ABBB-C42342D78D10}" destId="{5C0B3928-3717-4F9E-A4D3-5A35116158F8}" srcOrd="0" destOrd="0" presId="urn:microsoft.com/office/officeart/2005/8/layout/vList2"/>
    <dgm:cxn modelId="{29275771-D5D0-4A83-913E-E7EB2D361525}" srcId="{1802141F-BED7-48EC-8400-AACD46BCBCA5}" destId="{8A018D23-914D-4820-ABBB-C42342D78D10}" srcOrd="0" destOrd="0" parTransId="{A16C3704-85AC-42E2-979C-C9C739084AD3}" sibTransId="{DF504464-3074-4C13-AD12-1D939736B046}"/>
    <dgm:cxn modelId="{93225D3C-DFED-4BBD-83FF-8D810FF36745}" type="presParOf" srcId="{FD5E9AFF-F768-46DA-AB2B-FD482F3C9A01}" destId="{5C0B3928-3717-4F9E-A4D3-5A35116158F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F6BD114-5803-40C5-A218-FACF145054F6}" type="doc">
      <dgm:prSet loTypeId="urn:microsoft.com/office/officeart/2005/8/layout/vList2" loCatId="list" qsTypeId="urn:microsoft.com/office/officeart/2005/8/quickstyle/simple1#15" qsCatId="simple" csTypeId="urn:microsoft.com/office/officeart/2005/8/colors/accent1_2#15" csCatId="accent1" phldr="1"/>
      <dgm:spPr/>
      <dgm:t>
        <a:bodyPr/>
        <a:lstStyle/>
        <a:p>
          <a:endParaRPr lang="ru-RU"/>
        </a:p>
      </dgm:t>
    </dgm:pt>
    <dgm:pt modelId="{2CB0738A-3865-4D88-AAE6-34D680443AF7}">
      <dgm:prSet custT="1"/>
      <dgm:spPr/>
      <dgm:t>
        <a:bodyPr/>
        <a:lstStyle/>
        <a:p>
          <a:pPr rtl="0"/>
          <a:r>
            <a:rPr lang="uk-UA" sz="2000" dirty="0" smtClean="0">
              <a:latin typeface="Monotype Corsiva" pitchFamily="66" charset="0"/>
            </a:rPr>
            <a:t>Чеботарьова Марія Андріївна</a:t>
          </a:r>
          <a:endParaRPr lang="ru-RU" sz="2000" dirty="0">
            <a:latin typeface="Monotype Corsiva" pitchFamily="66" charset="0"/>
          </a:endParaRPr>
        </a:p>
      </dgm:t>
    </dgm:pt>
    <dgm:pt modelId="{DC5CDBD0-EB31-43FF-978A-2B3C0551B38F}" type="parTrans" cxnId="{5E9FF824-9447-4FEE-A398-A8F747F7C155}">
      <dgm:prSet/>
      <dgm:spPr/>
      <dgm:t>
        <a:bodyPr/>
        <a:lstStyle/>
        <a:p>
          <a:endParaRPr lang="ru-RU"/>
        </a:p>
      </dgm:t>
    </dgm:pt>
    <dgm:pt modelId="{91FC71C1-54A3-4970-A383-2BF9C31D3152}" type="sibTrans" cxnId="{5E9FF824-9447-4FEE-A398-A8F747F7C155}">
      <dgm:prSet/>
      <dgm:spPr/>
      <dgm:t>
        <a:bodyPr/>
        <a:lstStyle/>
        <a:p>
          <a:endParaRPr lang="ru-RU"/>
        </a:p>
      </dgm:t>
    </dgm:pt>
    <dgm:pt modelId="{45B1B16F-7DEA-4667-97BF-3A8BA5A6657D}">
      <dgm:prSet custT="1"/>
      <dgm:spPr/>
      <dgm:t>
        <a:bodyPr/>
        <a:lstStyle/>
        <a:p>
          <a:pPr rtl="0"/>
          <a:r>
            <a:rPr lang="uk-UA" sz="2000" dirty="0" smtClean="0">
              <a:latin typeface="Monotype Corsiva" pitchFamily="66" charset="0"/>
            </a:rPr>
            <a:t>1945-1986 рр.</a:t>
          </a:r>
          <a:endParaRPr lang="ru-RU" sz="2000" dirty="0">
            <a:latin typeface="Monotype Corsiva" pitchFamily="66" charset="0"/>
          </a:endParaRPr>
        </a:p>
      </dgm:t>
    </dgm:pt>
    <dgm:pt modelId="{FC21CDFE-BE8C-4363-9878-9C7056F4B947}" type="parTrans" cxnId="{47855CB6-D4B4-4AD4-96E8-DF41CD3C8FE9}">
      <dgm:prSet/>
      <dgm:spPr/>
    </dgm:pt>
    <dgm:pt modelId="{8A947A26-5F3F-4036-9328-11C3BD0C2016}" type="sibTrans" cxnId="{47855CB6-D4B4-4AD4-96E8-DF41CD3C8FE9}">
      <dgm:prSet/>
      <dgm:spPr/>
    </dgm:pt>
    <dgm:pt modelId="{42835CAA-2444-45F2-878B-6C49B9645A28}" type="pres">
      <dgm:prSet presAssocID="{8F6BD114-5803-40C5-A218-FACF145054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A9FF20-9396-4101-B5E8-A547EF632C61}" type="pres">
      <dgm:prSet presAssocID="{2CB0738A-3865-4D88-AAE6-34D680443AF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3A11EE-A5DC-4DF3-8E4C-08D6EC9F471C}" type="pres">
      <dgm:prSet presAssocID="{91FC71C1-54A3-4970-A383-2BF9C31D3152}" presName="spacer" presStyleCnt="0"/>
      <dgm:spPr/>
    </dgm:pt>
    <dgm:pt modelId="{8128F852-9BBB-45A7-B623-4C8ADACF9AE6}" type="pres">
      <dgm:prSet presAssocID="{45B1B16F-7DEA-4667-97BF-3A8BA5A6657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3691B8-2C2C-43F8-BAE1-596E68E867D0}" type="presOf" srcId="{2CB0738A-3865-4D88-AAE6-34D680443AF7}" destId="{45A9FF20-9396-4101-B5E8-A547EF632C61}" srcOrd="0" destOrd="0" presId="urn:microsoft.com/office/officeart/2005/8/layout/vList2"/>
    <dgm:cxn modelId="{798E2345-BD1C-4382-BC5D-8271E876D317}" type="presOf" srcId="{45B1B16F-7DEA-4667-97BF-3A8BA5A6657D}" destId="{8128F852-9BBB-45A7-B623-4C8ADACF9AE6}" srcOrd="0" destOrd="0" presId="urn:microsoft.com/office/officeart/2005/8/layout/vList2"/>
    <dgm:cxn modelId="{5E9FF824-9447-4FEE-A398-A8F747F7C155}" srcId="{8F6BD114-5803-40C5-A218-FACF145054F6}" destId="{2CB0738A-3865-4D88-AAE6-34D680443AF7}" srcOrd="0" destOrd="0" parTransId="{DC5CDBD0-EB31-43FF-978A-2B3C0551B38F}" sibTransId="{91FC71C1-54A3-4970-A383-2BF9C31D3152}"/>
    <dgm:cxn modelId="{47855CB6-D4B4-4AD4-96E8-DF41CD3C8FE9}" srcId="{8F6BD114-5803-40C5-A218-FACF145054F6}" destId="{45B1B16F-7DEA-4667-97BF-3A8BA5A6657D}" srcOrd="1" destOrd="0" parTransId="{FC21CDFE-BE8C-4363-9878-9C7056F4B947}" sibTransId="{8A947A26-5F3F-4036-9328-11C3BD0C2016}"/>
    <dgm:cxn modelId="{4873185B-EBF4-49D1-9E5B-74B091971126}" type="presOf" srcId="{8F6BD114-5803-40C5-A218-FACF145054F6}" destId="{42835CAA-2444-45F2-878B-6C49B9645A28}" srcOrd="0" destOrd="0" presId="urn:microsoft.com/office/officeart/2005/8/layout/vList2"/>
    <dgm:cxn modelId="{54B55613-8900-4DE6-BB72-2463BADC8A71}" type="presParOf" srcId="{42835CAA-2444-45F2-878B-6C49B9645A28}" destId="{45A9FF20-9396-4101-B5E8-A547EF632C61}" srcOrd="0" destOrd="0" presId="urn:microsoft.com/office/officeart/2005/8/layout/vList2"/>
    <dgm:cxn modelId="{569D9EB7-205B-4B8E-846D-E244F29A9727}" type="presParOf" srcId="{42835CAA-2444-45F2-878B-6C49B9645A28}" destId="{E83A11EE-A5DC-4DF3-8E4C-08D6EC9F471C}" srcOrd="1" destOrd="0" presId="urn:microsoft.com/office/officeart/2005/8/layout/vList2"/>
    <dgm:cxn modelId="{95F72F8B-785D-44C0-9358-905A593D9FEA}" type="presParOf" srcId="{42835CAA-2444-45F2-878B-6C49B9645A28}" destId="{8128F852-9BBB-45A7-B623-4C8ADACF9AE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6C88FED-DD1A-418C-8DD0-3043E6EEBB47}" type="doc">
      <dgm:prSet loTypeId="urn:microsoft.com/office/officeart/2005/8/layout/vList2" loCatId="list" qsTypeId="urn:microsoft.com/office/officeart/2005/8/quickstyle/simple1#16" qsCatId="simple" csTypeId="urn:microsoft.com/office/officeart/2005/8/colors/accent1_2#16" csCatId="accent1" phldr="1"/>
      <dgm:spPr/>
      <dgm:t>
        <a:bodyPr/>
        <a:lstStyle/>
        <a:p>
          <a:endParaRPr lang="ru-RU"/>
        </a:p>
      </dgm:t>
    </dgm:pt>
    <dgm:pt modelId="{7F677428-B6F0-4871-B98A-684BEE9E3706}">
      <dgm:prSet/>
      <dgm:spPr/>
      <dgm:t>
        <a:bodyPr/>
        <a:lstStyle/>
        <a:p>
          <a:pPr rtl="0"/>
          <a:r>
            <a:rPr lang="uk-UA" b="1" dirty="0" smtClean="0">
              <a:latin typeface="Monotype Corsiva" pitchFamily="66" charset="0"/>
            </a:rPr>
            <a:t>Імена, які стали легендою</a:t>
          </a:r>
          <a:endParaRPr lang="ru-RU" b="1" dirty="0">
            <a:latin typeface="Monotype Corsiva" pitchFamily="66" charset="0"/>
          </a:endParaRPr>
        </a:p>
      </dgm:t>
    </dgm:pt>
    <dgm:pt modelId="{2FC87E07-1F4E-4BDE-A3A8-A14BF4B01DC8}" type="parTrans" cxnId="{D8F366E7-C6DA-426D-B194-070926035333}">
      <dgm:prSet/>
      <dgm:spPr/>
      <dgm:t>
        <a:bodyPr/>
        <a:lstStyle/>
        <a:p>
          <a:endParaRPr lang="ru-RU"/>
        </a:p>
      </dgm:t>
    </dgm:pt>
    <dgm:pt modelId="{A90FF8D0-F5E3-47BC-A94F-2325FE1BDA03}" type="sibTrans" cxnId="{D8F366E7-C6DA-426D-B194-070926035333}">
      <dgm:prSet/>
      <dgm:spPr/>
      <dgm:t>
        <a:bodyPr/>
        <a:lstStyle/>
        <a:p>
          <a:endParaRPr lang="ru-RU"/>
        </a:p>
      </dgm:t>
    </dgm:pt>
    <dgm:pt modelId="{97A07FFD-B32E-4904-9F3A-E0C2DCBF7676}" type="pres">
      <dgm:prSet presAssocID="{F6C88FED-DD1A-418C-8DD0-3043E6EEBB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D15CA-314C-456C-A376-AB29026D514D}" type="pres">
      <dgm:prSet presAssocID="{7F677428-B6F0-4871-B98A-684BEE9E3706}" presName="parentText" presStyleLbl="node1" presStyleIdx="0" presStyleCnt="1" custLinFactY="-200000" custLinFactNeighborX="26316" custLinFactNeighborY="-2004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F366E7-C6DA-426D-B194-070926035333}" srcId="{F6C88FED-DD1A-418C-8DD0-3043E6EEBB47}" destId="{7F677428-B6F0-4871-B98A-684BEE9E3706}" srcOrd="0" destOrd="0" parTransId="{2FC87E07-1F4E-4BDE-A3A8-A14BF4B01DC8}" sibTransId="{A90FF8D0-F5E3-47BC-A94F-2325FE1BDA03}"/>
    <dgm:cxn modelId="{B349E095-74FA-4C44-8294-237C4644A47B}" type="presOf" srcId="{7F677428-B6F0-4871-B98A-684BEE9E3706}" destId="{78FD15CA-314C-456C-A376-AB29026D514D}" srcOrd="0" destOrd="0" presId="urn:microsoft.com/office/officeart/2005/8/layout/vList2"/>
    <dgm:cxn modelId="{D7A07D22-EB3B-42F5-AC6E-E66F219EFA79}" type="presOf" srcId="{F6C88FED-DD1A-418C-8DD0-3043E6EEBB47}" destId="{97A07FFD-B32E-4904-9F3A-E0C2DCBF7676}" srcOrd="0" destOrd="0" presId="urn:microsoft.com/office/officeart/2005/8/layout/vList2"/>
    <dgm:cxn modelId="{614AB7A5-F944-4FBA-BCF5-A5483DBD39DE}" type="presParOf" srcId="{97A07FFD-B32E-4904-9F3A-E0C2DCBF7676}" destId="{78FD15CA-314C-456C-A376-AB29026D5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12DD0AF-FDB4-480D-9F2D-96237490956D}" type="doc">
      <dgm:prSet loTypeId="urn:microsoft.com/office/officeart/2005/8/layout/vList2" loCatId="list" qsTypeId="urn:microsoft.com/office/officeart/2005/8/quickstyle/simple1#17" qsCatId="simple" csTypeId="urn:microsoft.com/office/officeart/2005/8/colors/accent1_2#17" csCatId="accent1" phldr="1"/>
      <dgm:spPr/>
      <dgm:t>
        <a:bodyPr/>
        <a:lstStyle/>
        <a:p>
          <a:endParaRPr lang="ru-RU"/>
        </a:p>
      </dgm:t>
    </dgm:pt>
    <dgm:pt modelId="{58DEFBC5-92E6-497E-AF53-06201E718221}">
      <dgm:prSet custT="1"/>
      <dgm:spPr/>
      <dgm:t>
        <a:bodyPr/>
        <a:lstStyle/>
        <a:p>
          <a:pPr rtl="0"/>
          <a:r>
            <a:rPr lang="uk-UA" sz="2000" b="1" baseline="0" dirty="0" smtClean="0">
              <a:latin typeface="Monotype Corsiva" pitchFamily="66" charset="0"/>
            </a:rPr>
            <a:t>Уварова Жозефіна Абрамівна</a:t>
          </a:r>
          <a:endParaRPr lang="ru-RU" sz="2000" dirty="0">
            <a:latin typeface="Monotype Corsiva" pitchFamily="66" charset="0"/>
          </a:endParaRPr>
        </a:p>
      </dgm:t>
    </dgm:pt>
    <dgm:pt modelId="{C807C57E-9B27-4E88-8412-C292A5856C75}" type="parTrans" cxnId="{34E34EE4-0CC2-46BE-B111-D7B585C162AC}">
      <dgm:prSet/>
      <dgm:spPr/>
      <dgm:t>
        <a:bodyPr/>
        <a:lstStyle/>
        <a:p>
          <a:endParaRPr lang="ru-RU"/>
        </a:p>
      </dgm:t>
    </dgm:pt>
    <dgm:pt modelId="{B3137BAF-D73F-4F8D-8618-650BD5150517}" type="sibTrans" cxnId="{34E34EE4-0CC2-46BE-B111-D7B585C162AC}">
      <dgm:prSet/>
      <dgm:spPr/>
      <dgm:t>
        <a:bodyPr/>
        <a:lstStyle/>
        <a:p>
          <a:endParaRPr lang="ru-RU"/>
        </a:p>
      </dgm:t>
    </dgm:pt>
    <dgm:pt modelId="{06692F6C-BCF5-4EAF-8B5E-735DB7ECB4DE}">
      <dgm:prSet custT="1"/>
      <dgm:spPr/>
      <dgm:t>
        <a:bodyPr/>
        <a:lstStyle/>
        <a:p>
          <a:pPr rtl="0"/>
          <a:r>
            <a:rPr lang="uk-UA" sz="2000" b="1" baseline="0" dirty="0" smtClean="0">
              <a:latin typeface="Monotype Corsiva" pitchFamily="66" charset="0"/>
            </a:rPr>
            <a:t>1962-1999 рр.</a:t>
          </a:r>
          <a:endParaRPr lang="ru-RU" sz="2000" dirty="0">
            <a:latin typeface="Monotype Corsiva" pitchFamily="66" charset="0"/>
          </a:endParaRPr>
        </a:p>
      </dgm:t>
    </dgm:pt>
    <dgm:pt modelId="{4028C480-952F-4E7F-AB9E-556F8A8AAD28}" type="parTrans" cxnId="{B33BD921-8A65-4949-8903-7C8E3DE8F2A0}">
      <dgm:prSet/>
      <dgm:spPr/>
      <dgm:t>
        <a:bodyPr/>
        <a:lstStyle/>
        <a:p>
          <a:endParaRPr lang="ru-RU"/>
        </a:p>
      </dgm:t>
    </dgm:pt>
    <dgm:pt modelId="{FFF385DB-3813-4FD0-8E02-7F287E722AC5}" type="sibTrans" cxnId="{B33BD921-8A65-4949-8903-7C8E3DE8F2A0}">
      <dgm:prSet/>
      <dgm:spPr/>
      <dgm:t>
        <a:bodyPr/>
        <a:lstStyle/>
        <a:p>
          <a:endParaRPr lang="ru-RU"/>
        </a:p>
      </dgm:t>
    </dgm:pt>
    <dgm:pt modelId="{00AA74FC-2506-495A-B377-46DD267D22A1}">
      <dgm:prSet custT="1"/>
      <dgm:spPr/>
      <dgm:t>
        <a:bodyPr/>
        <a:lstStyle/>
        <a:p>
          <a:pPr rtl="0"/>
          <a:r>
            <a:rPr lang="uk-UA" sz="2000" b="1" baseline="0" dirty="0" smtClean="0">
              <a:latin typeface="Monotype Corsiva" pitchFamily="66" charset="0"/>
            </a:rPr>
            <a:t>провідний бібліотекар</a:t>
          </a:r>
          <a:endParaRPr lang="ru-RU" sz="2000" dirty="0">
            <a:latin typeface="Monotype Corsiva" pitchFamily="66" charset="0"/>
          </a:endParaRPr>
        </a:p>
      </dgm:t>
    </dgm:pt>
    <dgm:pt modelId="{2775758D-3783-4DC3-8D57-EEF1255422C9}" type="parTrans" cxnId="{F362D403-0C10-495C-8D2D-BF3D45073F24}">
      <dgm:prSet/>
      <dgm:spPr/>
      <dgm:t>
        <a:bodyPr/>
        <a:lstStyle/>
        <a:p>
          <a:endParaRPr lang="ru-RU"/>
        </a:p>
      </dgm:t>
    </dgm:pt>
    <dgm:pt modelId="{ED9F4098-6357-49DA-A0C3-002E3280D2D5}" type="sibTrans" cxnId="{F362D403-0C10-495C-8D2D-BF3D45073F24}">
      <dgm:prSet/>
      <dgm:spPr/>
      <dgm:t>
        <a:bodyPr/>
        <a:lstStyle/>
        <a:p>
          <a:endParaRPr lang="ru-RU"/>
        </a:p>
      </dgm:t>
    </dgm:pt>
    <dgm:pt modelId="{9F7C65E1-B8A3-49C2-A07E-CD223A793CDF}" type="pres">
      <dgm:prSet presAssocID="{A12DD0AF-FDB4-480D-9F2D-9623749095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F18444-95AA-4F4B-B835-1EAF187A118E}" type="pres">
      <dgm:prSet presAssocID="{58DEFBC5-92E6-497E-AF53-06201E71822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BD09E-EDE5-486E-BE15-1345168403CA}" type="pres">
      <dgm:prSet presAssocID="{B3137BAF-D73F-4F8D-8618-650BD5150517}" presName="spacer" presStyleCnt="0"/>
      <dgm:spPr/>
    </dgm:pt>
    <dgm:pt modelId="{CB8B0A19-E3C5-46ED-9AA7-726601587BD3}" type="pres">
      <dgm:prSet presAssocID="{00AA74FC-2506-495A-B377-46DD267D22A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078CD6-2C9F-4D6F-AC9A-F33A687071B9}" type="pres">
      <dgm:prSet presAssocID="{ED9F4098-6357-49DA-A0C3-002E3280D2D5}" presName="spacer" presStyleCnt="0"/>
      <dgm:spPr/>
    </dgm:pt>
    <dgm:pt modelId="{7C4C9BE6-C62D-4F45-BF8D-C185C27E92DC}" type="pres">
      <dgm:prSet presAssocID="{06692F6C-BCF5-4EAF-8B5E-735DB7ECB4D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3BD921-8A65-4949-8903-7C8E3DE8F2A0}" srcId="{A12DD0AF-FDB4-480D-9F2D-96237490956D}" destId="{06692F6C-BCF5-4EAF-8B5E-735DB7ECB4DE}" srcOrd="2" destOrd="0" parTransId="{4028C480-952F-4E7F-AB9E-556F8A8AAD28}" sibTransId="{FFF385DB-3813-4FD0-8E02-7F287E722AC5}"/>
    <dgm:cxn modelId="{7E9B1EE7-FF32-462B-B838-FA7E174687A5}" type="presOf" srcId="{00AA74FC-2506-495A-B377-46DD267D22A1}" destId="{CB8B0A19-E3C5-46ED-9AA7-726601587BD3}" srcOrd="0" destOrd="0" presId="urn:microsoft.com/office/officeart/2005/8/layout/vList2"/>
    <dgm:cxn modelId="{22B5FF76-B81C-4C64-B335-0E9E93C584C3}" type="presOf" srcId="{06692F6C-BCF5-4EAF-8B5E-735DB7ECB4DE}" destId="{7C4C9BE6-C62D-4F45-BF8D-C185C27E92DC}" srcOrd="0" destOrd="0" presId="urn:microsoft.com/office/officeart/2005/8/layout/vList2"/>
    <dgm:cxn modelId="{F362D403-0C10-495C-8D2D-BF3D45073F24}" srcId="{A12DD0AF-FDB4-480D-9F2D-96237490956D}" destId="{00AA74FC-2506-495A-B377-46DD267D22A1}" srcOrd="1" destOrd="0" parTransId="{2775758D-3783-4DC3-8D57-EEF1255422C9}" sibTransId="{ED9F4098-6357-49DA-A0C3-002E3280D2D5}"/>
    <dgm:cxn modelId="{36EF5473-7CCB-4559-B6AC-F7206258A8AE}" type="presOf" srcId="{58DEFBC5-92E6-497E-AF53-06201E718221}" destId="{99F18444-95AA-4F4B-B835-1EAF187A118E}" srcOrd="0" destOrd="0" presId="urn:microsoft.com/office/officeart/2005/8/layout/vList2"/>
    <dgm:cxn modelId="{34E34EE4-0CC2-46BE-B111-D7B585C162AC}" srcId="{A12DD0AF-FDB4-480D-9F2D-96237490956D}" destId="{58DEFBC5-92E6-497E-AF53-06201E718221}" srcOrd="0" destOrd="0" parTransId="{C807C57E-9B27-4E88-8412-C292A5856C75}" sibTransId="{B3137BAF-D73F-4F8D-8618-650BD5150517}"/>
    <dgm:cxn modelId="{4E456163-E501-4A32-BE94-A6A283FD803E}" type="presOf" srcId="{A12DD0AF-FDB4-480D-9F2D-96237490956D}" destId="{9F7C65E1-B8A3-49C2-A07E-CD223A793CDF}" srcOrd="0" destOrd="0" presId="urn:microsoft.com/office/officeart/2005/8/layout/vList2"/>
    <dgm:cxn modelId="{37E22F5B-EBAD-47C7-846E-F390ED1AC7BD}" type="presParOf" srcId="{9F7C65E1-B8A3-49C2-A07E-CD223A793CDF}" destId="{99F18444-95AA-4F4B-B835-1EAF187A118E}" srcOrd="0" destOrd="0" presId="urn:microsoft.com/office/officeart/2005/8/layout/vList2"/>
    <dgm:cxn modelId="{7281BDA2-F5B5-4B2A-A82A-F135F5BE7035}" type="presParOf" srcId="{9F7C65E1-B8A3-49C2-A07E-CD223A793CDF}" destId="{A7CBD09E-EDE5-486E-BE15-1345168403CA}" srcOrd="1" destOrd="0" presId="urn:microsoft.com/office/officeart/2005/8/layout/vList2"/>
    <dgm:cxn modelId="{8ADB3138-BDD9-4D71-A1DD-6654400F5597}" type="presParOf" srcId="{9F7C65E1-B8A3-49C2-A07E-CD223A793CDF}" destId="{CB8B0A19-E3C5-46ED-9AA7-726601587BD3}" srcOrd="2" destOrd="0" presId="urn:microsoft.com/office/officeart/2005/8/layout/vList2"/>
    <dgm:cxn modelId="{19079096-E0B5-4B88-8C98-A6D52FF2D37C}" type="presParOf" srcId="{9F7C65E1-B8A3-49C2-A07E-CD223A793CDF}" destId="{21078CD6-2C9F-4D6F-AC9A-F33A687071B9}" srcOrd="3" destOrd="0" presId="urn:microsoft.com/office/officeart/2005/8/layout/vList2"/>
    <dgm:cxn modelId="{8096B3FD-AA01-41F3-A478-B6B4427B0C12}" type="presParOf" srcId="{9F7C65E1-B8A3-49C2-A07E-CD223A793CDF}" destId="{7C4C9BE6-C62D-4F45-BF8D-C185C27E92D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6C88FED-DD1A-418C-8DD0-3043E6EEBB47}" type="doc">
      <dgm:prSet loTypeId="urn:microsoft.com/office/officeart/2005/8/layout/vList2" loCatId="list" qsTypeId="urn:microsoft.com/office/officeart/2005/8/quickstyle/simple1#18" qsCatId="simple" csTypeId="urn:microsoft.com/office/officeart/2005/8/colors/accent1_2#18" csCatId="accent1" phldr="1"/>
      <dgm:spPr/>
      <dgm:t>
        <a:bodyPr/>
        <a:lstStyle/>
        <a:p>
          <a:endParaRPr lang="ru-RU"/>
        </a:p>
      </dgm:t>
    </dgm:pt>
    <dgm:pt modelId="{7F677428-B6F0-4871-B98A-684BEE9E3706}">
      <dgm:prSet/>
      <dgm:spPr/>
      <dgm:t>
        <a:bodyPr/>
        <a:lstStyle/>
        <a:p>
          <a:pPr rtl="0"/>
          <a:r>
            <a:rPr lang="uk-UA" b="1" dirty="0" smtClean="0">
              <a:latin typeface="Monotype Corsiva" pitchFamily="66" charset="0"/>
            </a:rPr>
            <a:t>Імена, які стали легендою</a:t>
          </a:r>
          <a:endParaRPr lang="ru-RU" b="1" dirty="0">
            <a:latin typeface="Monotype Corsiva" pitchFamily="66" charset="0"/>
          </a:endParaRPr>
        </a:p>
      </dgm:t>
    </dgm:pt>
    <dgm:pt modelId="{2FC87E07-1F4E-4BDE-A3A8-A14BF4B01DC8}" type="parTrans" cxnId="{D8F366E7-C6DA-426D-B194-070926035333}">
      <dgm:prSet/>
      <dgm:spPr/>
      <dgm:t>
        <a:bodyPr/>
        <a:lstStyle/>
        <a:p>
          <a:endParaRPr lang="ru-RU"/>
        </a:p>
      </dgm:t>
    </dgm:pt>
    <dgm:pt modelId="{A90FF8D0-F5E3-47BC-A94F-2325FE1BDA03}" type="sibTrans" cxnId="{D8F366E7-C6DA-426D-B194-070926035333}">
      <dgm:prSet/>
      <dgm:spPr/>
      <dgm:t>
        <a:bodyPr/>
        <a:lstStyle/>
        <a:p>
          <a:endParaRPr lang="ru-RU"/>
        </a:p>
      </dgm:t>
    </dgm:pt>
    <dgm:pt modelId="{97A07FFD-B32E-4904-9F3A-E0C2DCBF7676}" type="pres">
      <dgm:prSet presAssocID="{F6C88FED-DD1A-418C-8DD0-3043E6EEBB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D15CA-314C-456C-A376-AB29026D514D}" type="pres">
      <dgm:prSet presAssocID="{7F677428-B6F0-4871-B98A-684BEE9E3706}" presName="parentText" presStyleLbl="node1" presStyleIdx="0" presStyleCnt="1" custLinFactNeighborY="-15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B020D3-1040-4220-A654-778F7566EC2E}" type="presOf" srcId="{F6C88FED-DD1A-418C-8DD0-3043E6EEBB47}" destId="{97A07FFD-B32E-4904-9F3A-E0C2DCBF7676}" srcOrd="0" destOrd="0" presId="urn:microsoft.com/office/officeart/2005/8/layout/vList2"/>
    <dgm:cxn modelId="{733EF82E-6F87-47F5-9B97-BDC8CAE64130}" type="presOf" srcId="{7F677428-B6F0-4871-B98A-684BEE9E3706}" destId="{78FD15CA-314C-456C-A376-AB29026D514D}" srcOrd="0" destOrd="0" presId="urn:microsoft.com/office/officeart/2005/8/layout/vList2"/>
    <dgm:cxn modelId="{D8F366E7-C6DA-426D-B194-070926035333}" srcId="{F6C88FED-DD1A-418C-8DD0-3043E6EEBB47}" destId="{7F677428-B6F0-4871-B98A-684BEE9E3706}" srcOrd="0" destOrd="0" parTransId="{2FC87E07-1F4E-4BDE-A3A8-A14BF4B01DC8}" sibTransId="{A90FF8D0-F5E3-47BC-A94F-2325FE1BDA03}"/>
    <dgm:cxn modelId="{95FAD4AB-BEDF-48FE-8481-DAF0F4A16B4E}" type="presParOf" srcId="{97A07FFD-B32E-4904-9F3A-E0C2DCBF7676}" destId="{78FD15CA-314C-456C-A376-AB29026D5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B00F666-3838-4EC1-84DB-3ACC1F0CE155}" type="doc">
      <dgm:prSet loTypeId="urn:microsoft.com/office/officeart/2005/8/layout/vList2" loCatId="list" qsTypeId="urn:microsoft.com/office/officeart/2005/8/quickstyle/simple1#19" qsCatId="simple" csTypeId="urn:microsoft.com/office/officeart/2005/8/colors/accent1_2#19" csCatId="accent1" phldr="1"/>
      <dgm:spPr/>
      <dgm:t>
        <a:bodyPr/>
        <a:lstStyle/>
        <a:p>
          <a:endParaRPr lang="ru-RU"/>
        </a:p>
      </dgm:t>
    </dgm:pt>
    <dgm:pt modelId="{8BD1BDEE-020C-4FA7-8677-614FF2F6E39C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ru-RU" sz="2000" b="0" dirty="0" smtClean="0">
              <a:latin typeface="Monotype Corsiva" pitchFamily="66" charset="0"/>
            </a:rPr>
            <a:t>Камінська </a:t>
          </a:r>
          <a:r>
            <a:rPr lang="ru-RU" sz="2000" b="0" dirty="0" err="1" smtClean="0">
              <a:latin typeface="Monotype Corsiva" pitchFamily="66" charset="0"/>
            </a:rPr>
            <a:t>Надія</a:t>
          </a:r>
          <a:r>
            <a:rPr lang="ru-RU" sz="2000" b="0" dirty="0" smtClean="0">
              <a:latin typeface="Monotype Corsiva" pitchFamily="66" charset="0"/>
            </a:rPr>
            <a:t> </a:t>
          </a:r>
          <a:r>
            <a:rPr lang="ru-RU" sz="2000" b="0" dirty="0" err="1" smtClean="0">
              <a:latin typeface="Monotype Corsiva" pitchFamily="66" charset="0"/>
            </a:rPr>
            <a:t>Костянтинівна</a:t>
          </a:r>
          <a:endParaRPr lang="ru-RU" sz="2000" b="0" dirty="0">
            <a:latin typeface="Monotype Corsiva" pitchFamily="66" charset="0"/>
          </a:endParaRPr>
        </a:p>
      </dgm:t>
    </dgm:pt>
    <dgm:pt modelId="{B009514E-BCB5-49BD-8473-9756D94E998F}" type="parTrans" cxnId="{5FC1CE8E-44CB-4EB8-833D-65FBECEC7C28}">
      <dgm:prSet/>
      <dgm:spPr/>
      <dgm:t>
        <a:bodyPr/>
        <a:lstStyle/>
        <a:p>
          <a:endParaRPr lang="ru-RU"/>
        </a:p>
      </dgm:t>
    </dgm:pt>
    <dgm:pt modelId="{D93BC2EB-68E5-4890-BA49-2BB83D2A8AE0}" type="sibTrans" cxnId="{5FC1CE8E-44CB-4EB8-833D-65FBECEC7C28}">
      <dgm:prSet/>
      <dgm:spPr/>
      <dgm:t>
        <a:bodyPr/>
        <a:lstStyle/>
        <a:p>
          <a:endParaRPr lang="ru-RU"/>
        </a:p>
      </dgm:t>
    </dgm:pt>
    <dgm:pt modelId="{D4600C0F-F386-4081-84F5-2A4AC2466F37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ru-RU" sz="2000" b="0" dirty="0" smtClean="0">
              <a:latin typeface="Monotype Corsiva" pitchFamily="66" charset="0"/>
            </a:rPr>
            <a:t>б</a:t>
          </a:r>
          <a:r>
            <a:rPr lang="uk-UA" sz="2000" b="0" dirty="0" smtClean="0">
              <a:latin typeface="Monotype Corsiva" pitchFamily="66" charset="0"/>
            </a:rPr>
            <a:t>і</a:t>
          </a:r>
          <a:r>
            <a:rPr lang="ru-RU" sz="2000" b="0" dirty="0" smtClean="0">
              <a:latin typeface="Monotype Corsiva" pitchFamily="66" charset="0"/>
            </a:rPr>
            <a:t>бліотекар-бібліограф</a:t>
          </a:r>
          <a:endParaRPr lang="ru-RU" sz="2000" b="0" dirty="0">
            <a:latin typeface="Monotype Corsiva" pitchFamily="66" charset="0"/>
          </a:endParaRPr>
        </a:p>
      </dgm:t>
    </dgm:pt>
    <dgm:pt modelId="{662DAAFB-09B6-44A8-83C0-B5A79E93F455}" type="parTrans" cxnId="{C7A4C32C-B009-4203-959E-22CE1489019A}">
      <dgm:prSet/>
      <dgm:spPr/>
      <dgm:t>
        <a:bodyPr/>
        <a:lstStyle/>
        <a:p>
          <a:endParaRPr lang="ru-RU"/>
        </a:p>
      </dgm:t>
    </dgm:pt>
    <dgm:pt modelId="{1FEBA912-B5BB-482E-A092-AADC9960AE97}" type="sibTrans" cxnId="{C7A4C32C-B009-4203-959E-22CE1489019A}">
      <dgm:prSet/>
      <dgm:spPr/>
      <dgm:t>
        <a:bodyPr/>
        <a:lstStyle/>
        <a:p>
          <a:endParaRPr lang="ru-RU"/>
        </a:p>
      </dgm:t>
    </dgm:pt>
    <dgm:pt modelId="{7F36A957-3061-4876-A715-31CCF7DDC724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ru-RU" sz="2000" b="0" dirty="0" smtClean="0">
              <a:latin typeface="Monotype Corsiva" pitchFamily="66" charset="0"/>
            </a:rPr>
            <a:t>працювала з 1966-2003 рр</a:t>
          </a:r>
          <a:r>
            <a:rPr lang="ru-RU" sz="2000" b="1" dirty="0" smtClean="0"/>
            <a:t>.</a:t>
          </a:r>
          <a:endParaRPr lang="ru-RU" sz="2000" dirty="0"/>
        </a:p>
      </dgm:t>
    </dgm:pt>
    <dgm:pt modelId="{398923D1-C45B-4220-88A6-416CBBA1C265}" type="parTrans" cxnId="{6D0B4F53-0928-4E1A-9153-EEC995B11A4C}">
      <dgm:prSet/>
      <dgm:spPr/>
      <dgm:t>
        <a:bodyPr/>
        <a:lstStyle/>
        <a:p>
          <a:endParaRPr lang="ru-RU"/>
        </a:p>
      </dgm:t>
    </dgm:pt>
    <dgm:pt modelId="{BCC264BD-8A60-400C-92BA-824E121B91EB}" type="sibTrans" cxnId="{6D0B4F53-0928-4E1A-9153-EEC995B11A4C}">
      <dgm:prSet/>
      <dgm:spPr/>
      <dgm:t>
        <a:bodyPr/>
        <a:lstStyle/>
        <a:p>
          <a:endParaRPr lang="ru-RU"/>
        </a:p>
      </dgm:t>
    </dgm:pt>
    <dgm:pt modelId="{E680744C-8346-438C-83B5-5C5727600768}" type="pres">
      <dgm:prSet presAssocID="{8B00F666-3838-4EC1-84DB-3ACC1F0CE1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5A15AD-C348-40AD-AC7C-5AF8EC54C531}" type="pres">
      <dgm:prSet presAssocID="{8BD1BDEE-020C-4FA7-8677-614FF2F6E39C}" presName="parentText" presStyleLbl="node1" presStyleIdx="0" presStyleCnt="3" custScaleY="162239" custLinFactNeighborY="-13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D5ABC4-6D9A-4A21-81A0-A1583E05141F}" type="pres">
      <dgm:prSet presAssocID="{D93BC2EB-68E5-4890-BA49-2BB83D2A8AE0}" presName="spacer" presStyleCnt="0"/>
      <dgm:spPr/>
    </dgm:pt>
    <dgm:pt modelId="{6BD1F91D-504C-4C44-B990-0E58B3282AB2}" type="pres">
      <dgm:prSet presAssocID="{D4600C0F-F386-4081-84F5-2A4AC2466F37}" presName="parentText" presStyleLbl="node1" presStyleIdx="1" presStyleCnt="3" custLinFactY="-1052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90B35-D634-45C2-9567-E94160186F3C}" type="pres">
      <dgm:prSet presAssocID="{1FEBA912-B5BB-482E-A092-AADC9960AE97}" presName="spacer" presStyleCnt="0"/>
      <dgm:spPr/>
    </dgm:pt>
    <dgm:pt modelId="{484C47CF-77D1-458F-878C-D6D2B638BB61}" type="pres">
      <dgm:prSet presAssocID="{7F36A957-3061-4876-A715-31CCF7DDC72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8A510B-2942-49ED-BC60-8ACB2DA667F4}" type="presOf" srcId="{8B00F666-3838-4EC1-84DB-3ACC1F0CE155}" destId="{E680744C-8346-438C-83B5-5C5727600768}" srcOrd="0" destOrd="0" presId="urn:microsoft.com/office/officeart/2005/8/layout/vList2"/>
    <dgm:cxn modelId="{A193DEA7-DF11-4524-8ED6-776B4A449E96}" type="presOf" srcId="{7F36A957-3061-4876-A715-31CCF7DDC724}" destId="{484C47CF-77D1-458F-878C-D6D2B638BB61}" srcOrd="0" destOrd="0" presId="urn:microsoft.com/office/officeart/2005/8/layout/vList2"/>
    <dgm:cxn modelId="{5FC1CE8E-44CB-4EB8-833D-65FBECEC7C28}" srcId="{8B00F666-3838-4EC1-84DB-3ACC1F0CE155}" destId="{8BD1BDEE-020C-4FA7-8677-614FF2F6E39C}" srcOrd="0" destOrd="0" parTransId="{B009514E-BCB5-49BD-8473-9756D94E998F}" sibTransId="{D93BC2EB-68E5-4890-BA49-2BB83D2A8AE0}"/>
    <dgm:cxn modelId="{C7A4C32C-B009-4203-959E-22CE1489019A}" srcId="{8B00F666-3838-4EC1-84DB-3ACC1F0CE155}" destId="{D4600C0F-F386-4081-84F5-2A4AC2466F37}" srcOrd="1" destOrd="0" parTransId="{662DAAFB-09B6-44A8-83C0-B5A79E93F455}" sibTransId="{1FEBA912-B5BB-482E-A092-AADC9960AE97}"/>
    <dgm:cxn modelId="{D33A7E8B-6536-4596-9FB0-DEEB4FA1C460}" type="presOf" srcId="{D4600C0F-F386-4081-84F5-2A4AC2466F37}" destId="{6BD1F91D-504C-4C44-B990-0E58B3282AB2}" srcOrd="0" destOrd="0" presId="urn:microsoft.com/office/officeart/2005/8/layout/vList2"/>
    <dgm:cxn modelId="{25C6A245-FD4C-4B5A-A53B-94B55B2D3DFB}" type="presOf" srcId="{8BD1BDEE-020C-4FA7-8677-614FF2F6E39C}" destId="{3D5A15AD-C348-40AD-AC7C-5AF8EC54C531}" srcOrd="0" destOrd="0" presId="urn:microsoft.com/office/officeart/2005/8/layout/vList2"/>
    <dgm:cxn modelId="{6D0B4F53-0928-4E1A-9153-EEC995B11A4C}" srcId="{8B00F666-3838-4EC1-84DB-3ACC1F0CE155}" destId="{7F36A957-3061-4876-A715-31CCF7DDC724}" srcOrd="2" destOrd="0" parTransId="{398923D1-C45B-4220-88A6-416CBBA1C265}" sibTransId="{BCC264BD-8A60-400C-92BA-824E121B91EB}"/>
    <dgm:cxn modelId="{CFCE3B9F-49CB-41F1-A77B-E9C4B243AB9A}" type="presParOf" srcId="{E680744C-8346-438C-83B5-5C5727600768}" destId="{3D5A15AD-C348-40AD-AC7C-5AF8EC54C531}" srcOrd="0" destOrd="0" presId="urn:microsoft.com/office/officeart/2005/8/layout/vList2"/>
    <dgm:cxn modelId="{B76F59A0-3997-4ADB-9FE9-AF3FC8954EFF}" type="presParOf" srcId="{E680744C-8346-438C-83B5-5C5727600768}" destId="{BCD5ABC4-6D9A-4A21-81A0-A1583E05141F}" srcOrd="1" destOrd="0" presId="urn:microsoft.com/office/officeart/2005/8/layout/vList2"/>
    <dgm:cxn modelId="{AE56B2FF-3980-47B6-B4F4-3C9DB196107B}" type="presParOf" srcId="{E680744C-8346-438C-83B5-5C5727600768}" destId="{6BD1F91D-504C-4C44-B990-0E58B3282AB2}" srcOrd="2" destOrd="0" presId="urn:microsoft.com/office/officeart/2005/8/layout/vList2"/>
    <dgm:cxn modelId="{0985DCCA-C93E-4FD1-A1ED-3888E83A32C0}" type="presParOf" srcId="{E680744C-8346-438C-83B5-5C5727600768}" destId="{99990B35-D634-45C2-9567-E94160186F3C}" srcOrd="3" destOrd="0" presId="urn:microsoft.com/office/officeart/2005/8/layout/vList2"/>
    <dgm:cxn modelId="{3677B60E-A614-41E5-A332-2BF20E0AACD5}" type="presParOf" srcId="{E680744C-8346-438C-83B5-5C5727600768}" destId="{484C47CF-77D1-458F-878C-D6D2B638BB6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C88FED-DD1A-418C-8DD0-3043E6EEBB47}" type="doc">
      <dgm:prSet loTypeId="urn:microsoft.com/office/officeart/2005/8/layout/vList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7F677428-B6F0-4871-B98A-684BEE9E3706}">
      <dgm:prSet custT="1"/>
      <dgm:spPr/>
      <dgm:t>
        <a:bodyPr/>
        <a:lstStyle/>
        <a:p>
          <a:pPr algn="ctr" rtl="0"/>
          <a:r>
            <a:rPr lang="uk-UA" sz="3200" b="1" dirty="0" smtClean="0">
              <a:latin typeface="Monotype Corsiva" pitchFamily="66" charset="0"/>
            </a:rPr>
            <a:t>Історичні події</a:t>
          </a:r>
          <a:endParaRPr lang="ru-RU" sz="3200" b="1" dirty="0">
            <a:latin typeface="Monotype Corsiva" pitchFamily="66" charset="0"/>
          </a:endParaRPr>
        </a:p>
      </dgm:t>
    </dgm:pt>
    <dgm:pt modelId="{2FC87E07-1F4E-4BDE-A3A8-A14BF4B01DC8}" type="parTrans" cxnId="{D8F366E7-C6DA-426D-B194-070926035333}">
      <dgm:prSet/>
      <dgm:spPr/>
      <dgm:t>
        <a:bodyPr/>
        <a:lstStyle/>
        <a:p>
          <a:endParaRPr lang="ru-RU"/>
        </a:p>
      </dgm:t>
    </dgm:pt>
    <dgm:pt modelId="{A90FF8D0-F5E3-47BC-A94F-2325FE1BDA03}" type="sibTrans" cxnId="{D8F366E7-C6DA-426D-B194-070926035333}">
      <dgm:prSet/>
      <dgm:spPr/>
      <dgm:t>
        <a:bodyPr/>
        <a:lstStyle/>
        <a:p>
          <a:endParaRPr lang="ru-RU"/>
        </a:p>
      </dgm:t>
    </dgm:pt>
    <dgm:pt modelId="{97A07FFD-B32E-4904-9F3A-E0C2DCBF7676}" type="pres">
      <dgm:prSet presAssocID="{F6C88FED-DD1A-418C-8DD0-3043E6EEBB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D15CA-314C-456C-A376-AB29026D514D}" type="pres">
      <dgm:prSet presAssocID="{7F677428-B6F0-4871-B98A-684BEE9E3706}" presName="parentText" presStyleLbl="node1" presStyleIdx="0" presStyleCnt="1" custLinFactNeighborY="-15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BFD8D4-75EA-4624-960D-18BA6E67AF4E}" type="presOf" srcId="{F6C88FED-DD1A-418C-8DD0-3043E6EEBB47}" destId="{97A07FFD-B32E-4904-9F3A-E0C2DCBF7676}" srcOrd="0" destOrd="0" presId="urn:microsoft.com/office/officeart/2005/8/layout/vList2"/>
    <dgm:cxn modelId="{D8F366E7-C6DA-426D-B194-070926035333}" srcId="{F6C88FED-DD1A-418C-8DD0-3043E6EEBB47}" destId="{7F677428-B6F0-4871-B98A-684BEE9E3706}" srcOrd="0" destOrd="0" parTransId="{2FC87E07-1F4E-4BDE-A3A8-A14BF4B01DC8}" sibTransId="{A90FF8D0-F5E3-47BC-A94F-2325FE1BDA03}"/>
    <dgm:cxn modelId="{1A5B535F-ED7C-4F22-9730-D501D57A2DAF}" type="presOf" srcId="{7F677428-B6F0-4871-B98A-684BEE9E3706}" destId="{78FD15CA-314C-456C-A376-AB29026D514D}" srcOrd="0" destOrd="0" presId="urn:microsoft.com/office/officeart/2005/8/layout/vList2"/>
    <dgm:cxn modelId="{D3BF5801-DA77-44FC-9ABC-4148D32BC677}" type="presParOf" srcId="{97A07FFD-B32E-4904-9F3A-E0C2DCBF7676}" destId="{78FD15CA-314C-456C-A376-AB29026D5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6C88FED-DD1A-418C-8DD0-3043E6EEBB47}" type="doc">
      <dgm:prSet loTypeId="urn:microsoft.com/office/officeart/2005/8/layout/vList2" loCatId="list" qsTypeId="urn:microsoft.com/office/officeart/2005/8/quickstyle/simple1#20" qsCatId="simple" csTypeId="urn:microsoft.com/office/officeart/2005/8/colors/accent1_2#20" csCatId="accent1" phldr="1"/>
      <dgm:spPr/>
      <dgm:t>
        <a:bodyPr/>
        <a:lstStyle/>
        <a:p>
          <a:endParaRPr lang="ru-RU"/>
        </a:p>
      </dgm:t>
    </dgm:pt>
    <dgm:pt modelId="{7F677428-B6F0-4871-B98A-684BEE9E3706}">
      <dgm:prSet/>
      <dgm:spPr/>
      <dgm:t>
        <a:bodyPr/>
        <a:lstStyle/>
        <a:p>
          <a:pPr rtl="0"/>
          <a:r>
            <a:rPr lang="uk-UA" b="1" dirty="0" smtClean="0">
              <a:latin typeface="Monotype Corsiva" pitchFamily="66" charset="0"/>
            </a:rPr>
            <a:t>Імена, які стали легендою</a:t>
          </a:r>
          <a:endParaRPr lang="ru-RU" b="1" dirty="0">
            <a:latin typeface="Monotype Corsiva" pitchFamily="66" charset="0"/>
          </a:endParaRPr>
        </a:p>
      </dgm:t>
    </dgm:pt>
    <dgm:pt modelId="{2FC87E07-1F4E-4BDE-A3A8-A14BF4B01DC8}" type="parTrans" cxnId="{D8F366E7-C6DA-426D-B194-070926035333}">
      <dgm:prSet/>
      <dgm:spPr/>
      <dgm:t>
        <a:bodyPr/>
        <a:lstStyle/>
        <a:p>
          <a:endParaRPr lang="ru-RU"/>
        </a:p>
      </dgm:t>
    </dgm:pt>
    <dgm:pt modelId="{A90FF8D0-F5E3-47BC-A94F-2325FE1BDA03}" type="sibTrans" cxnId="{D8F366E7-C6DA-426D-B194-070926035333}">
      <dgm:prSet/>
      <dgm:spPr/>
      <dgm:t>
        <a:bodyPr/>
        <a:lstStyle/>
        <a:p>
          <a:endParaRPr lang="ru-RU"/>
        </a:p>
      </dgm:t>
    </dgm:pt>
    <dgm:pt modelId="{97A07FFD-B32E-4904-9F3A-E0C2DCBF7676}" type="pres">
      <dgm:prSet presAssocID="{F6C88FED-DD1A-418C-8DD0-3043E6EEBB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D15CA-314C-456C-A376-AB29026D514D}" type="pres">
      <dgm:prSet presAssocID="{7F677428-B6F0-4871-B98A-684BEE9E3706}" presName="parentText" presStyleLbl="node1" presStyleIdx="0" presStyleCnt="1" custLinFactNeighborY="-15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9BF7FA-82A2-4338-BAFE-A2659DEE68B4}" type="presOf" srcId="{7F677428-B6F0-4871-B98A-684BEE9E3706}" destId="{78FD15CA-314C-456C-A376-AB29026D514D}" srcOrd="0" destOrd="0" presId="urn:microsoft.com/office/officeart/2005/8/layout/vList2"/>
    <dgm:cxn modelId="{D8F366E7-C6DA-426D-B194-070926035333}" srcId="{F6C88FED-DD1A-418C-8DD0-3043E6EEBB47}" destId="{7F677428-B6F0-4871-B98A-684BEE9E3706}" srcOrd="0" destOrd="0" parTransId="{2FC87E07-1F4E-4BDE-A3A8-A14BF4B01DC8}" sibTransId="{A90FF8D0-F5E3-47BC-A94F-2325FE1BDA03}"/>
    <dgm:cxn modelId="{6B3E531E-CD49-4031-AD64-97A405EA70EF}" type="presOf" srcId="{F6C88FED-DD1A-418C-8DD0-3043E6EEBB47}" destId="{97A07FFD-B32E-4904-9F3A-E0C2DCBF7676}" srcOrd="0" destOrd="0" presId="urn:microsoft.com/office/officeart/2005/8/layout/vList2"/>
    <dgm:cxn modelId="{9BBB939F-0C11-4A8B-8001-99833CB9A995}" type="presParOf" srcId="{97A07FFD-B32E-4904-9F3A-E0C2DCBF7676}" destId="{78FD15CA-314C-456C-A376-AB29026D5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6C88FED-DD1A-418C-8DD0-3043E6EEBB47}" type="doc">
      <dgm:prSet loTypeId="urn:microsoft.com/office/officeart/2005/8/layout/vList2" loCatId="list" qsTypeId="urn:microsoft.com/office/officeart/2005/8/quickstyle/simple1#21" qsCatId="simple" csTypeId="urn:microsoft.com/office/officeart/2005/8/colors/accent1_2#21" csCatId="accent1" phldr="1"/>
      <dgm:spPr/>
      <dgm:t>
        <a:bodyPr/>
        <a:lstStyle/>
        <a:p>
          <a:endParaRPr lang="ru-RU"/>
        </a:p>
      </dgm:t>
    </dgm:pt>
    <dgm:pt modelId="{7F677428-B6F0-4871-B98A-684BEE9E3706}">
      <dgm:prSet/>
      <dgm:spPr/>
      <dgm:t>
        <a:bodyPr/>
        <a:lstStyle/>
        <a:p>
          <a:pPr algn="ctr" rtl="0"/>
          <a:r>
            <a:rPr lang="uk-UA" b="1" dirty="0" smtClean="0">
              <a:latin typeface="Monotype Corsiva" pitchFamily="66" charset="0"/>
            </a:rPr>
            <a:t>Історичні події</a:t>
          </a:r>
          <a:endParaRPr lang="ru-RU" b="1" dirty="0">
            <a:latin typeface="Monotype Corsiva" pitchFamily="66" charset="0"/>
          </a:endParaRPr>
        </a:p>
      </dgm:t>
    </dgm:pt>
    <dgm:pt modelId="{2FC87E07-1F4E-4BDE-A3A8-A14BF4B01DC8}" type="parTrans" cxnId="{D8F366E7-C6DA-426D-B194-070926035333}">
      <dgm:prSet/>
      <dgm:spPr/>
      <dgm:t>
        <a:bodyPr/>
        <a:lstStyle/>
        <a:p>
          <a:endParaRPr lang="ru-RU"/>
        </a:p>
      </dgm:t>
    </dgm:pt>
    <dgm:pt modelId="{A90FF8D0-F5E3-47BC-A94F-2325FE1BDA03}" type="sibTrans" cxnId="{D8F366E7-C6DA-426D-B194-070926035333}">
      <dgm:prSet/>
      <dgm:spPr/>
      <dgm:t>
        <a:bodyPr/>
        <a:lstStyle/>
        <a:p>
          <a:endParaRPr lang="ru-RU"/>
        </a:p>
      </dgm:t>
    </dgm:pt>
    <dgm:pt modelId="{97A07FFD-B32E-4904-9F3A-E0C2DCBF7676}" type="pres">
      <dgm:prSet presAssocID="{F6C88FED-DD1A-418C-8DD0-3043E6EEBB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D15CA-314C-456C-A376-AB29026D514D}" type="pres">
      <dgm:prSet presAssocID="{7F677428-B6F0-4871-B98A-684BEE9E3706}" presName="parentText" presStyleLbl="node1" presStyleIdx="0" presStyleCnt="1" custLinFactNeighborX="-1961" custLinFactNeighborY="-207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D611F0-5F92-4C11-BC3C-67BF05FE0F8D}" type="presOf" srcId="{7F677428-B6F0-4871-B98A-684BEE9E3706}" destId="{78FD15CA-314C-456C-A376-AB29026D514D}" srcOrd="0" destOrd="0" presId="urn:microsoft.com/office/officeart/2005/8/layout/vList2"/>
    <dgm:cxn modelId="{7E18AB19-F317-4B8F-86A7-01F135B75649}" type="presOf" srcId="{F6C88FED-DD1A-418C-8DD0-3043E6EEBB47}" destId="{97A07FFD-B32E-4904-9F3A-E0C2DCBF7676}" srcOrd="0" destOrd="0" presId="urn:microsoft.com/office/officeart/2005/8/layout/vList2"/>
    <dgm:cxn modelId="{D8F366E7-C6DA-426D-B194-070926035333}" srcId="{F6C88FED-DD1A-418C-8DD0-3043E6EEBB47}" destId="{7F677428-B6F0-4871-B98A-684BEE9E3706}" srcOrd="0" destOrd="0" parTransId="{2FC87E07-1F4E-4BDE-A3A8-A14BF4B01DC8}" sibTransId="{A90FF8D0-F5E3-47BC-A94F-2325FE1BDA03}"/>
    <dgm:cxn modelId="{BB9E7414-D1D6-45FD-ACAA-7580F8D84E02}" type="presParOf" srcId="{97A07FFD-B32E-4904-9F3A-E0C2DCBF7676}" destId="{78FD15CA-314C-456C-A376-AB29026D5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FD089ED-E4A6-4268-A24D-E553B263AFB1}" type="doc">
      <dgm:prSet loTypeId="urn:microsoft.com/office/officeart/2005/8/layout/vList2" loCatId="list" qsTypeId="urn:microsoft.com/office/officeart/2005/8/quickstyle/simple3" qsCatId="simple" csTypeId="urn:microsoft.com/office/officeart/2005/8/colors/accent1_2#24" csCatId="accent1" phldr="1"/>
      <dgm:spPr/>
      <dgm:t>
        <a:bodyPr/>
        <a:lstStyle/>
        <a:p>
          <a:endParaRPr lang="ru-RU"/>
        </a:p>
      </dgm:t>
    </dgm:pt>
    <dgm:pt modelId="{EC903A7B-4EF6-47A9-96C4-9FD6A723C531}">
      <dgm:prSet/>
      <dgm:spPr/>
      <dgm:t>
        <a:bodyPr/>
        <a:lstStyle/>
        <a:p>
          <a:pPr algn="ctr" rtl="0"/>
          <a:r>
            <a:rPr lang="uk-UA" b="1" dirty="0" smtClean="0">
              <a:solidFill>
                <a:schemeClr val="accent3">
                  <a:lumMod val="50000"/>
                </a:schemeClr>
              </a:solidFill>
            </a:rPr>
            <a:t>У бібліотеці зберігаються рідкісні видання </a:t>
          </a:r>
          <a:r>
            <a:rPr lang="en-US" b="1" dirty="0" smtClean="0">
              <a:solidFill>
                <a:schemeClr val="accent3">
                  <a:lumMod val="50000"/>
                </a:schemeClr>
              </a:solidFill>
            </a:rPr>
            <a:t>XIX</a:t>
          </a:r>
          <a:r>
            <a:rPr lang="uk-UA" b="1" dirty="0" smtClean="0">
              <a:solidFill>
                <a:schemeClr val="accent3">
                  <a:lumMod val="50000"/>
                </a:schemeClr>
              </a:solidFill>
            </a:rPr>
            <a:t>-</a:t>
          </a:r>
          <a:r>
            <a:rPr lang="en-US" b="1" dirty="0" smtClean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uk-UA" b="1" dirty="0" smtClean="0">
              <a:solidFill>
                <a:schemeClr val="accent3">
                  <a:lumMod val="50000"/>
                </a:schemeClr>
              </a:solidFill>
            </a:rPr>
            <a:t>початку ХХ століття з  дарчими надписами, автографами видатних музикантів, вони складають найціннішу частину фонду.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dgm:t>
    </dgm:pt>
    <dgm:pt modelId="{DE815192-D0E5-4E44-8681-A5D74BF384FF}" type="parTrans" cxnId="{77877E41-A211-41EB-876B-681C71AEA47C}">
      <dgm:prSet/>
      <dgm:spPr/>
      <dgm:t>
        <a:bodyPr/>
        <a:lstStyle/>
        <a:p>
          <a:endParaRPr lang="ru-RU"/>
        </a:p>
      </dgm:t>
    </dgm:pt>
    <dgm:pt modelId="{4B78648A-0DD1-4FE4-8DC6-CC0BEC2913C8}" type="sibTrans" cxnId="{77877E41-A211-41EB-876B-681C71AEA47C}">
      <dgm:prSet/>
      <dgm:spPr/>
      <dgm:t>
        <a:bodyPr/>
        <a:lstStyle/>
        <a:p>
          <a:endParaRPr lang="ru-RU"/>
        </a:p>
      </dgm:t>
    </dgm:pt>
    <dgm:pt modelId="{F9873ED2-FBFE-4AC1-B1FA-1397E141495A}" type="pres">
      <dgm:prSet presAssocID="{6FD089ED-E4A6-4268-A24D-E553B263AF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DFD000-8D75-4AF2-8FD4-AE2CB31D0E53}" type="pres">
      <dgm:prSet presAssocID="{EC903A7B-4EF6-47A9-96C4-9FD6A723C53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4AB5F2-CCEB-4D54-9554-461CD28A84C8}" type="presOf" srcId="{EC903A7B-4EF6-47A9-96C4-9FD6A723C531}" destId="{C8DFD000-8D75-4AF2-8FD4-AE2CB31D0E53}" srcOrd="0" destOrd="0" presId="urn:microsoft.com/office/officeart/2005/8/layout/vList2"/>
    <dgm:cxn modelId="{18ECB5C5-390A-4D7A-85B2-8E5E904748C7}" type="presOf" srcId="{6FD089ED-E4A6-4268-A24D-E553B263AFB1}" destId="{F9873ED2-FBFE-4AC1-B1FA-1397E141495A}" srcOrd="0" destOrd="0" presId="urn:microsoft.com/office/officeart/2005/8/layout/vList2"/>
    <dgm:cxn modelId="{77877E41-A211-41EB-876B-681C71AEA47C}" srcId="{6FD089ED-E4A6-4268-A24D-E553B263AFB1}" destId="{EC903A7B-4EF6-47A9-96C4-9FD6A723C531}" srcOrd="0" destOrd="0" parTransId="{DE815192-D0E5-4E44-8681-A5D74BF384FF}" sibTransId="{4B78648A-0DD1-4FE4-8DC6-CC0BEC2913C8}"/>
    <dgm:cxn modelId="{1AFE34E1-7E7F-4999-9D30-FF53CC9B2326}" type="presParOf" srcId="{F9873ED2-FBFE-4AC1-B1FA-1397E141495A}" destId="{C8DFD000-8D75-4AF2-8FD4-AE2CB31D0E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3" qsCatId="simple" csTypeId="urn:microsoft.com/office/officeart/2005/8/colors/accent1_2#25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5C8F95-A9B7-4376-A8EC-DED4F3EA9D50}" type="presOf" srcId="{51A6861D-4B01-4327-AC95-1F106B89F186}" destId="{285FAA7E-B982-47FD-974B-990E11C992C0}" srcOrd="0" destOrd="0" presId="urn:microsoft.com/office/officeart/2005/8/layout/vList2"/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12EAA4BB-E575-4D90-875B-13D9AD81ACC8}" type="presOf" srcId="{4BDE680D-6064-4BFA-BCA7-F3F23DB9AB11}" destId="{46C39711-EA84-4D84-865C-289C741F90A7}" srcOrd="0" destOrd="0" presId="urn:microsoft.com/office/officeart/2005/8/layout/vList2"/>
    <dgm:cxn modelId="{3CA10EE9-CD28-4F89-B2EA-5425B8F0BEC8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2" qsCatId="simple" csTypeId="urn:microsoft.com/office/officeart/2005/8/colors/accent1_2#22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62C816DD-DE42-4479-98CE-6813C3EAECF0}" type="presOf" srcId="{4BDE680D-6064-4BFA-BCA7-F3F23DB9AB11}" destId="{46C39711-EA84-4D84-865C-289C741F90A7}" srcOrd="0" destOrd="0" presId="urn:microsoft.com/office/officeart/2005/8/layout/vList2"/>
    <dgm:cxn modelId="{65CFAE91-1901-4262-A4FD-AB7317872E18}" type="presOf" srcId="{51A6861D-4B01-4327-AC95-1F106B89F186}" destId="{285FAA7E-B982-47FD-974B-990E11C992C0}" srcOrd="0" destOrd="0" presId="urn:microsoft.com/office/officeart/2005/8/layout/vList2"/>
    <dgm:cxn modelId="{651ACBAC-5B01-4FCD-91A4-5510C0CB921A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3FBFB98-F9D5-4694-8549-B95EBF3E2802}" type="doc">
      <dgm:prSet loTypeId="urn:microsoft.com/office/officeart/2005/8/layout/vList2" loCatId="list" qsTypeId="urn:microsoft.com/office/officeart/2005/8/quickstyle/simple3" qsCatId="simple" csTypeId="urn:microsoft.com/office/officeart/2005/8/colors/accent1_2#23" csCatId="accent1" phldr="1"/>
      <dgm:spPr/>
      <dgm:t>
        <a:bodyPr/>
        <a:lstStyle/>
        <a:p>
          <a:endParaRPr lang="ru-RU"/>
        </a:p>
      </dgm:t>
    </dgm:pt>
    <dgm:pt modelId="{77205C1F-9411-47CB-8172-4478ACDF224D}">
      <dgm:prSet custT="1"/>
      <dgm:spPr/>
      <dgm:t>
        <a:bodyPr/>
        <a:lstStyle/>
        <a:p>
          <a:pPr rtl="0"/>
          <a:r>
            <a:rPr lang="uk-UA" sz="1800" dirty="0" smtClean="0">
              <a:latin typeface="Monotype Corsiva" pitchFamily="66" charset="0"/>
            </a:rPr>
            <a:t>Підпис автора</a:t>
          </a:r>
          <a:r>
            <a:rPr lang="uk-UA" sz="1800" dirty="0" smtClean="0"/>
            <a:t>:</a:t>
          </a:r>
          <a:endParaRPr lang="ru-RU" sz="1800" dirty="0"/>
        </a:p>
      </dgm:t>
    </dgm:pt>
    <dgm:pt modelId="{C2BFCABC-18E7-4DF3-BF3D-5214211AD477}" type="parTrans" cxnId="{E4159C0D-C72F-4757-8DFC-F519D9E88109}">
      <dgm:prSet/>
      <dgm:spPr/>
      <dgm:t>
        <a:bodyPr/>
        <a:lstStyle/>
        <a:p>
          <a:endParaRPr lang="ru-RU"/>
        </a:p>
      </dgm:t>
    </dgm:pt>
    <dgm:pt modelId="{821B3539-79D0-44D2-B35E-2759652F9BC1}" type="sibTrans" cxnId="{E4159C0D-C72F-4757-8DFC-F519D9E88109}">
      <dgm:prSet/>
      <dgm:spPr/>
      <dgm:t>
        <a:bodyPr/>
        <a:lstStyle/>
        <a:p>
          <a:endParaRPr lang="ru-RU"/>
        </a:p>
      </dgm:t>
    </dgm:pt>
    <dgm:pt modelId="{BA82AF38-71CE-4AC9-AD4B-C2A5F2F28651}">
      <dgm:prSet custT="1"/>
      <dgm:spPr/>
      <dgm:t>
        <a:bodyPr/>
        <a:lstStyle/>
        <a:p>
          <a:pPr rtl="0"/>
          <a:r>
            <a:rPr lang="uk-UA" sz="1800" dirty="0" smtClean="0">
              <a:latin typeface="Monotype Corsiva" pitchFamily="66" charset="0"/>
            </a:rPr>
            <a:t>Глазунова  О. </a:t>
          </a:r>
          <a:endParaRPr lang="ru-RU" sz="1800" dirty="0">
            <a:latin typeface="Monotype Corsiva" pitchFamily="66" charset="0"/>
          </a:endParaRPr>
        </a:p>
      </dgm:t>
    </dgm:pt>
    <dgm:pt modelId="{5F37B327-CE65-421B-A976-28D096BA368E}" type="parTrans" cxnId="{86F9B8FA-6ACA-4D4C-8DD3-360A6FD11622}">
      <dgm:prSet/>
      <dgm:spPr/>
      <dgm:t>
        <a:bodyPr/>
        <a:lstStyle/>
        <a:p>
          <a:endParaRPr lang="ru-RU"/>
        </a:p>
      </dgm:t>
    </dgm:pt>
    <dgm:pt modelId="{E0C2C20C-AB35-42F2-94AE-ACC557CAA5B5}" type="sibTrans" cxnId="{86F9B8FA-6ACA-4D4C-8DD3-360A6FD11622}">
      <dgm:prSet/>
      <dgm:spPr/>
      <dgm:t>
        <a:bodyPr/>
        <a:lstStyle/>
        <a:p>
          <a:endParaRPr lang="ru-RU"/>
        </a:p>
      </dgm:t>
    </dgm:pt>
    <dgm:pt modelId="{1A06FE65-B6A4-48F5-9A5E-E5159BFD7FFF}" type="pres">
      <dgm:prSet presAssocID="{53FBFB98-F9D5-4694-8549-B95EBF3E280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1A771F-A51A-479A-AD5B-6AF0E3423C34}" type="pres">
      <dgm:prSet presAssocID="{77205C1F-9411-47CB-8172-4478ACDF224D}" presName="parentText" presStyleLbl="node1" presStyleIdx="0" presStyleCnt="2" custLinFactNeighborX="-3571" custLinFactNeighborY="-21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754FA-8FB2-48B7-AC65-A9F73306B1ED}" type="pres">
      <dgm:prSet presAssocID="{821B3539-79D0-44D2-B35E-2759652F9BC1}" presName="spacer" presStyleCnt="0"/>
      <dgm:spPr/>
    </dgm:pt>
    <dgm:pt modelId="{793A4606-2435-4780-A78A-F6EC29495F95}" type="pres">
      <dgm:prSet presAssocID="{BA82AF38-71CE-4AC9-AD4B-C2A5F2F2865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6050FE-5311-41EA-B0E4-1CE048080805}" type="presOf" srcId="{53FBFB98-F9D5-4694-8549-B95EBF3E2802}" destId="{1A06FE65-B6A4-48F5-9A5E-E5159BFD7FFF}" srcOrd="0" destOrd="0" presId="urn:microsoft.com/office/officeart/2005/8/layout/vList2"/>
    <dgm:cxn modelId="{47A874A9-A5C8-454A-8044-63EA48646C84}" type="presOf" srcId="{77205C1F-9411-47CB-8172-4478ACDF224D}" destId="{111A771F-A51A-479A-AD5B-6AF0E3423C34}" srcOrd="0" destOrd="0" presId="urn:microsoft.com/office/officeart/2005/8/layout/vList2"/>
    <dgm:cxn modelId="{E4159C0D-C72F-4757-8DFC-F519D9E88109}" srcId="{53FBFB98-F9D5-4694-8549-B95EBF3E2802}" destId="{77205C1F-9411-47CB-8172-4478ACDF224D}" srcOrd="0" destOrd="0" parTransId="{C2BFCABC-18E7-4DF3-BF3D-5214211AD477}" sibTransId="{821B3539-79D0-44D2-B35E-2759652F9BC1}"/>
    <dgm:cxn modelId="{3EA32435-D46A-4754-846B-0176856ED637}" type="presOf" srcId="{BA82AF38-71CE-4AC9-AD4B-C2A5F2F28651}" destId="{793A4606-2435-4780-A78A-F6EC29495F95}" srcOrd="0" destOrd="0" presId="urn:microsoft.com/office/officeart/2005/8/layout/vList2"/>
    <dgm:cxn modelId="{86F9B8FA-6ACA-4D4C-8DD3-360A6FD11622}" srcId="{53FBFB98-F9D5-4694-8549-B95EBF3E2802}" destId="{BA82AF38-71CE-4AC9-AD4B-C2A5F2F28651}" srcOrd="1" destOrd="0" parTransId="{5F37B327-CE65-421B-A976-28D096BA368E}" sibTransId="{E0C2C20C-AB35-42F2-94AE-ACC557CAA5B5}"/>
    <dgm:cxn modelId="{4EE5646F-2523-4507-85B3-0F58246489D5}" type="presParOf" srcId="{1A06FE65-B6A4-48F5-9A5E-E5159BFD7FFF}" destId="{111A771F-A51A-479A-AD5B-6AF0E3423C34}" srcOrd="0" destOrd="0" presId="urn:microsoft.com/office/officeart/2005/8/layout/vList2"/>
    <dgm:cxn modelId="{28758CC0-A658-4A92-A41E-C34F3B8526F9}" type="presParOf" srcId="{1A06FE65-B6A4-48F5-9A5E-E5159BFD7FFF}" destId="{158754FA-8FB2-48B7-AC65-A9F73306B1ED}" srcOrd="1" destOrd="0" presId="urn:microsoft.com/office/officeart/2005/8/layout/vList2"/>
    <dgm:cxn modelId="{2D38C5C5-EAE8-494B-B9BA-8C1437D0AD83}" type="presParOf" srcId="{1A06FE65-B6A4-48F5-9A5E-E5159BFD7FFF}" destId="{793A4606-2435-4780-A78A-F6EC29495F9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4" qsCatId="simple" csTypeId="urn:microsoft.com/office/officeart/2005/8/colors/accent1_2#26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F30AF49D-1343-4D9F-A195-7C630F92FA23}" type="presOf" srcId="{51A6861D-4B01-4327-AC95-1F106B89F186}" destId="{285FAA7E-B982-47FD-974B-990E11C992C0}" srcOrd="0" destOrd="0" presId="urn:microsoft.com/office/officeart/2005/8/layout/vList2"/>
    <dgm:cxn modelId="{190A221A-FA76-4A26-9804-5A6023B16002}" type="presOf" srcId="{4BDE680D-6064-4BFA-BCA7-F3F23DB9AB11}" destId="{46C39711-EA84-4D84-865C-289C741F90A7}" srcOrd="0" destOrd="0" presId="urn:microsoft.com/office/officeart/2005/8/layout/vList2"/>
    <dgm:cxn modelId="{52257620-74D5-48A1-AE9A-176BA93AFD57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5" qsCatId="simple" csTypeId="urn:microsoft.com/office/officeart/2005/8/colors/accent1_2#28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8196295A-AFF4-4BA8-8F8C-D92F0DBE9C71}" type="presOf" srcId="{4BDE680D-6064-4BFA-BCA7-F3F23DB9AB11}" destId="{46C39711-EA84-4D84-865C-289C741F90A7}" srcOrd="0" destOrd="0" presId="urn:microsoft.com/office/officeart/2005/8/layout/vList2"/>
    <dgm:cxn modelId="{7FC5673B-D3FF-41E3-921A-6A8BAEB47D0F}" type="presOf" srcId="{51A6861D-4B01-4327-AC95-1F106B89F186}" destId="{285FAA7E-B982-47FD-974B-990E11C992C0}" srcOrd="0" destOrd="0" presId="urn:microsoft.com/office/officeart/2005/8/layout/vList2"/>
    <dgm:cxn modelId="{8BCF1095-2BEC-4AE1-A6D9-68CD41DFDC28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6" qsCatId="simple" csTypeId="urn:microsoft.com/office/officeart/2005/8/colors/accent1_2#30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8882BBFA-D1BE-4B6A-8127-C7CD857122C2}" type="presOf" srcId="{4BDE680D-6064-4BFA-BCA7-F3F23DB9AB11}" destId="{46C39711-EA84-4D84-865C-289C741F90A7}" srcOrd="0" destOrd="0" presId="urn:microsoft.com/office/officeart/2005/8/layout/vList2"/>
    <dgm:cxn modelId="{93976D99-7389-4A48-AE47-55FCEA282A2B}" type="presOf" srcId="{51A6861D-4B01-4327-AC95-1F106B89F186}" destId="{285FAA7E-B982-47FD-974B-990E11C992C0}" srcOrd="0" destOrd="0" presId="urn:microsoft.com/office/officeart/2005/8/layout/vList2"/>
    <dgm:cxn modelId="{9D9B076C-7538-406B-A65F-B51CCB043160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FD089ED-E4A6-4268-A24D-E553B263AFB1}" type="doc">
      <dgm:prSet loTypeId="urn:microsoft.com/office/officeart/2005/8/layout/vList2" loCatId="list" qsTypeId="urn:microsoft.com/office/officeart/2005/8/quickstyle/simple3" qsCatId="simple" csTypeId="urn:microsoft.com/office/officeart/2005/8/colors/accent1_2#31" csCatId="accent1" phldr="1"/>
      <dgm:spPr/>
      <dgm:t>
        <a:bodyPr/>
        <a:lstStyle/>
        <a:p>
          <a:endParaRPr lang="ru-RU"/>
        </a:p>
      </dgm:t>
    </dgm:pt>
    <dgm:pt modelId="{EC903A7B-4EF6-47A9-96C4-9FD6A723C531}">
      <dgm:prSet custT="1"/>
      <dgm:spPr/>
      <dgm:t>
        <a:bodyPr/>
        <a:lstStyle/>
        <a:p>
          <a:pPr algn="ctr" rtl="0"/>
          <a:r>
            <a:rPr lang="uk-UA" sz="2400" dirty="0" smtClean="0">
              <a:solidFill>
                <a:schemeClr val="accent1">
                  <a:lumMod val="50000"/>
                </a:schemeClr>
              </a:solidFill>
            </a:rPr>
            <a:t>Рідкісні книги іноземною мовою</a:t>
          </a:r>
          <a:endParaRPr lang="ru-RU" sz="2400" b="1" dirty="0"/>
        </a:p>
      </dgm:t>
    </dgm:pt>
    <dgm:pt modelId="{DE815192-D0E5-4E44-8681-A5D74BF384FF}" type="parTrans" cxnId="{77877E41-A211-41EB-876B-681C71AEA47C}">
      <dgm:prSet/>
      <dgm:spPr/>
      <dgm:t>
        <a:bodyPr/>
        <a:lstStyle/>
        <a:p>
          <a:endParaRPr lang="ru-RU"/>
        </a:p>
      </dgm:t>
    </dgm:pt>
    <dgm:pt modelId="{4B78648A-0DD1-4FE4-8DC6-CC0BEC2913C8}" type="sibTrans" cxnId="{77877E41-A211-41EB-876B-681C71AEA47C}">
      <dgm:prSet/>
      <dgm:spPr/>
      <dgm:t>
        <a:bodyPr/>
        <a:lstStyle/>
        <a:p>
          <a:endParaRPr lang="ru-RU"/>
        </a:p>
      </dgm:t>
    </dgm:pt>
    <dgm:pt modelId="{F9873ED2-FBFE-4AC1-B1FA-1397E141495A}" type="pres">
      <dgm:prSet presAssocID="{6FD089ED-E4A6-4268-A24D-E553B263AF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DFD000-8D75-4AF2-8FD4-AE2CB31D0E53}" type="pres">
      <dgm:prSet presAssocID="{EC903A7B-4EF6-47A9-96C4-9FD6A723C531}" presName="parentText" presStyleLbl="node1" presStyleIdx="0" presStyleCnt="1" custScaleY="153863" custLinFactNeighborX="-36538" custLinFactNeighborY="243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22BED8-77A8-4796-A2F3-A029E063B256}" type="presOf" srcId="{EC903A7B-4EF6-47A9-96C4-9FD6A723C531}" destId="{C8DFD000-8D75-4AF2-8FD4-AE2CB31D0E53}" srcOrd="0" destOrd="0" presId="urn:microsoft.com/office/officeart/2005/8/layout/vList2"/>
    <dgm:cxn modelId="{533EC794-A5B2-4260-AC99-67E150AFD94E}" type="presOf" srcId="{6FD089ED-E4A6-4268-A24D-E553B263AFB1}" destId="{F9873ED2-FBFE-4AC1-B1FA-1397E141495A}" srcOrd="0" destOrd="0" presId="urn:microsoft.com/office/officeart/2005/8/layout/vList2"/>
    <dgm:cxn modelId="{77877E41-A211-41EB-876B-681C71AEA47C}" srcId="{6FD089ED-E4A6-4268-A24D-E553B263AFB1}" destId="{EC903A7B-4EF6-47A9-96C4-9FD6A723C531}" srcOrd="0" destOrd="0" parTransId="{DE815192-D0E5-4E44-8681-A5D74BF384FF}" sibTransId="{4B78648A-0DD1-4FE4-8DC6-CC0BEC2913C8}"/>
    <dgm:cxn modelId="{B6D938A8-CE3B-4824-AE8D-C3D84B793796}" type="presParOf" srcId="{F9873ED2-FBFE-4AC1-B1FA-1397E141495A}" destId="{C8DFD000-8D75-4AF2-8FD4-AE2CB31D0E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C88FED-DD1A-418C-8DD0-3043E6EEBB47}" type="doc">
      <dgm:prSet loTypeId="urn:microsoft.com/office/officeart/2005/8/layout/vList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7F677428-B6F0-4871-B98A-684BEE9E3706}">
      <dgm:prSet custT="1"/>
      <dgm:spPr/>
      <dgm:t>
        <a:bodyPr/>
        <a:lstStyle/>
        <a:p>
          <a:pPr algn="ctr" rtl="0"/>
          <a:r>
            <a:rPr lang="uk-UA" sz="3200" b="1" dirty="0" smtClean="0">
              <a:latin typeface="Monotype Corsiva" pitchFamily="66" charset="0"/>
            </a:rPr>
            <a:t>Історичні події</a:t>
          </a:r>
          <a:endParaRPr lang="ru-RU" sz="3200" b="1" dirty="0">
            <a:latin typeface="Monotype Corsiva" pitchFamily="66" charset="0"/>
          </a:endParaRPr>
        </a:p>
      </dgm:t>
    </dgm:pt>
    <dgm:pt modelId="{2FC87E07-1F4E-4BDE-A3A8-A14BF4B01DC8}" type="parTrans" cxnId="{D8F366E7-C6DA-426D-B194-070926035333}">
      <dgm:prSet/>
      <dgm:spPr/>
      <dgm:t>
        <a:bodyPr/>
        <a:lstStyle/>
        <a:p>
          <a:endParaRPr lang="ru-RU"/>
        </a:p>
      </dgm:t>
    </dgm:pt>
    <dgm:pt modelId="{A90FF8D0-F5E3-47BC-A94F-2325FE1BDA03}" type="sibTrans" cxnId="{D8F366E7-C6DA-426D-B194-070926035333}">
      <dgm:prSet/>
      <dgm:spPr/>
      <dgm:t>
        <a:bodyPr/>
        <a:lstStyle/>
        <a:p>
          <a:endParaRPr lang="ru-RU"/>
        </a:p>
      </dgm:t>
    </dgm:pt>
    <dgm:pt modelId="{97A07FFD-B32E-4904-9F3A-E0C2DCBF7676}" type="pres">
      <dgm:prSet presAssocID="{F6C88FED-DD1A-418C-8DD0-3043E6EEBB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D15CA-314C-456C-A376-AB29026D514D}" type="pres">
      <dgm:prSet presAssocID="{7F677428-B6F0-4871-B98A-684BEE9E3706}" presName="parentText" presStyleLbl="node1" presStyleIdx="0" presStyleCnt="1" custLinFactNeighborY="-15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F366E7-C6DA-426D-B194-070926035333}" srcId="{F6C88FED-DD1A-418C-8DD0-3043E6EEBB47}" destId="{7F677428-B6F0-4871-B98A-684BEE9E3706}" srcOrd="0" destOrd="0" parTransId="{2FC87E07-1F4E-4BDE-A3A8-A14BF4B01DC8}" sibTransId="{A90FF8D0-F5E3-47BC-A94F-2325FE1BDA03}"/>
    <dgm:cxn modelId="{8E48F2A4-F222-4FD3-8F0C-ABD251C7B3EE}" type="presOf" srcId="{F6C88FED-DD1A-418C-8DD0-3043E6EEBB47}" destId="{97A07FFD-B32E-4904-9F3A-E0C2DCBF7676}" srcOrd="0" destOrd="0" presId="urn:microsoft.com/office/officeart/2005/8/layout/vList2"/>
    <dgm:cxn modelId="{E04AA716-C311-4808-9EC7-A1730CE877B2}" type="presOf" srcId="{7F677428-B6F0-4871-B98A-684BEE9E3706}" destId="{78FD15CA-314C-456C-A376-AB29026D514D}" srcOrd="0" destOrd="0" presId="urn:microsoft.com/office/officeart/2005/8/layout/vList2"/>
    <dgm:cxn modelId="{A65D876D-77BD-451B-AE50-2E60A5C5A682}" type="presParOf" srcId="{97A07FFD-B32E-4904-9F3A-E0C2DCBF7676}" destId="{78FD15CA-314C-456C-A376-AB29026D5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479C18F-806B-4B57-BE3F-18C95D24FD4F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2C08EC0-C0DA-4410-A92E-D36C224D5411}">
      <dgm:prSet custT="1"/>
      <dgm:spPr/>
      <dgm:t>
        <a:bodyPr/>
        <a:lstStyle/>
        <a:p>
          <a:pPr rtl="0"/>
          <a:r>
            <a:rPr lang="ru-RU" sz="1800" b="0" dirty="0" err="1" smtClean="0">
              <a:latin typeface="Monotype Corsiva" pitchFamily="66" charset="0"/>
            </a:rPr>
            <a:t>Брендель</a:t>
          </a:r>
          <a:r>
            <a:rPr lang="ru-RU" sz="1800" b="0" dirty="0" smtClean="0">
              <a:latin typeface="Monotype Corsiva" pitchFamily="66" charset="0"/>
            </a:rPr>
            <a:t>, Франц. </a:t>
          </a:r>
          <a:r>
            <a:rPr lang="uk-UA" sz="1800" b="0" dirty="0" smtClean="0">
              <a:latin typeface="Monotype Corsiva" pitchFamily="66" charset="0"/>
            </a:rPr>
            <a:t>Історія музики Італії, Іспанії, Франції з часів раннього християнства до сучасності. Лейпциг : </a:t>
          </a:r>
          <a:r>
            <a:rPr lang="uk-UA" sz="1800" b="0" dirty="0" err="1" smtClean="0">
              <a:latin typeface="Monotype Corsiva" pitchFamily="66" charset="0"/>
            </a:rPr>
            <a:t>Генрих</a:t>
          </a:r>
          <a:r>
            <a:rPr lang="uk-UA" sz="1800" b="0" dirty="0" smtClean="0">
              <a:latin typeface="Monotype Corsiva" pitchFamily="66" charset="0"/>
            </a:rPr>
            <a:t>  </a:t>
          </a:r>
          <a:r>
            <a:rPr lang="uk-UA" sz="1800" b="0" dirty="0" err="1" smtClean="0">
              <a:latin typeface="Monotype Corsiva" pitchFamily="66" charset="0"/>
            </a:rPr>
            <a:t>Матес</a:t>
          </a:r>
          <a:r>
            <a:rPr lang="uk-UA" sz="1800" b="0" dirty="0" smtClean="0">
              <a:latin typeface="Monotype Corsiva" pitchFamily="66" charset="0"/>
            </a:rPr>
            <a:t>, 1975.</a:t>
          </a:r>
          <a:endParaRPr lang="ru-RU" sz="1800" b="0" dirty="0">
            <a:latin typeface="Monotype Corsiva" pitchFamily="66" charset="0"/>
          </a:endParaRPr>
        </a:p>
      </dgm:t>
    </dgm:pt>
    <dgm:pt modelId="{E542A295-BCF1-4843-A4A0-36055C298E8B}" type="parTrans" cxnId="{4C43F4AB-7E45-4909-95A2-317D31351359}">
      <dgm:prSet/>
      <dgm:spPr/>
      <dgm:t>
        <a:bodyPr/>
        <a:lstStyle/>
        <a:p>
          <a:endParaRPr lang="ru-RU"/>
        </a:p>
      </dgm:t>
    </dgm:pt>
    <dgm:pt modelId="{D83A6A7E-82B7-4B58-8F6F-BAE7DAFC53AA}" type="sibTrans" cxnId="{4C43F4AB-7E45-4909-95A2-317D31351359}">
      <dgm:prSet/>
      <dgm:spPr/>
      <dgm:t>
        <a:bodyPr/>
        <a:lstStyle/>
        <a:p>
          <a:endParaRPr lang="ru-RU"/>
        </a:p>
      </dgm:t>
    </dgm:pt>
    <dgm:pt modelId="{99401002-10C3-4452-8B4C-32C38994E631}" type="pres">
      <dgm:prSet presAssocID="{2479C18F-806B-4B57-BE3F-18C95D24FD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349BBD-9ADF-4DB0-8788-6C532F630F67}" type="pres">
      <dgm:prSet presAssocID="{62C08EC0-C0DA-4410-A92E-D36C224D541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3FA021-E079-41E5-85EC-CA3169E8C48C}" type="presOf" srcId="{62C08EC0-C0DA-4410-A92E-D36C224D5411}" destId="{63349BBD-9ADF-4DB0-8788-6C532F630F67}" srcOrd="0" destOrd="0" presId="urn:microsoft.com/office/officeart/2005/8/layout/vList2"/>
    <dgm:cxn modelId="{19DE5D11-CB05-432B-9404-19CE91688D0A}" type="presOf" srcId="{2479C18F-806B-4B57-BE3F-18C95D24FD4F}" destId="{99401002-10C3-4452-8B4C-32C38994E631}" srcOrd="0" destOrd="0" presId="urn:microsoft.com/office/officeart/2005/8/layout/vList2"/>
    <dgm:cxn modelId="{4C43F4AB-7E45-4909-95A2-317D31351359}" srcId="{2479C18F-806B-4B57-BE3F-18C95D24FD4F}" destId="{62C08EC0-C0DA-4410-A92E-D36C224D5411}" srcOrd="0" destOrd="0" parTransId="{E542A295-BCF1-4843-A4A0-36055C298E8B}" sibTransId="{D83A6A7E-82B7-4B58-8F6F-BAE7DAFC53AA}"/>
    <dgm:cxn modelId="{95EE02BB-D9A4-4546-9C2E-ABB1ACDA6E29}" type="presParOf" srcId="{99401002-10C3-4452-8B4C-32C38994E631}" destId="{63349BBD-9ADF-4DB0-8788-6C532F630F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42F7810D-10E8-44AD-9FE1-4E40BC899073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53D73D4-3C8A-4DE5-90AF-B7A0BEB0817F}">
      <dgm:prSet custT="1"/>
      <dgm:spPr/>
      <dgm:t>
        <a:bodyPr/>
        <a:lstStyle/>
        <a:p>
          <a:pPr rtl="0"/>
          <a:r>
            <a:rPr lang="ru-RU" sz="1800" b="0" dirty="0" smtClean="0">
              <a:latin typeface="Monotype Corsiva" pitchFamily="66" charset="0"/>
            </a:rPr>
            <a:t>Т.1, кн.1 :Муз</a:t>
          </a:r>
          <a:r>
            <a:rPr lang="uk-UA" sz="1800" b="0" dirty="0" err="1" smtClean="0">
              <a:latin typeface="Monotype Corsiva" pitchFamily="66" charset="0"/>
            </a:rPr>
            <a:t>ична</a:t>
          </a:r>
          <a:r>
            <a:rPr lang="uk-UA" sz="1800" b="0" dirty="0" smtClean="0">
              <a:latin typeface="Monotype Corsiva" pitchFamily="66" charset="0"/>
            </a:rPr>
            <a:t> </a:t>
          </a:r>
          <a:r>
            <a:rPr lang="uk-UA" sz="1800" b="0" dirty="0" err="1" smtClean="0">
              <a:latin typeface="Monotype Corsiva" pitchFamily="66" charset="0"/>
            </a:rPr>
            <a:t>східньо-християнська</a:t>
          </a:r>
          <a:r>
            <a:rPr lang="uk-UA" sz="1800" b="0" dirty="0" smtClean="0">
              <a:latin typeface="Monotype Corsiva" pitchFamily="66" charset="0"/>
            </a:rPr>
            <a:t> музика. Музика трубадурів і   мінезингерів. </a:t>
          </a:r>
          <a:r>
            <a:rPr lang="uk-UA" sz="1800" b="0" dirty="0" err="1" smtClean="0">
              <a:latin typeface="Monotype Corsiva" pitchFamily="66" charset="0"/>
            </a:rPr>
            <a:t>Старофранцузька</a:t>
          </a:r>
          <a:r>
            <a:rPr lang="uk-UA" sz="1800" b="0" dirty="0" smtClean="0">
              <a:latin typeface="Monotype Corsiva" pitchFamily="66" charset="0"/>
            </a:rPr>
            <a:t> школа. Нідерландська музика. Музичне мистецтво під впливом протилежних культурних течій. Мистецтво </a:t>
          </a:r>
          <a:r>
            <a:rPr lang="uk-UA" sz="1800" b="0" dirty="0" err="1" smtClean="0">
              <a:latin typeface="Monotype Corsiva" pitchFamily="66" charset="0"/>
            </a:rPr>
            <a:t>Китая</a:t>
          </a:r>
          <a:r>
            <a:rPr lang="uk-UA" sz="1800" b="0" dirty="0" smtClean="0">
              <a:latin typeface="Monotype Corsiva" pitchFamily="66" charset="0"/>
            </a:rPr>
            <a:t>, Японії, Ефіопії, Азії. Т.1, кн.2 : Середньовічна музика. </a:t>
          </a:r>
          <a:endParaRPr lang="ru-RU" sz="1800" b="0" dirty="0">
            <a:latin typeface="Monotype Corsiva" pitchFamily="66" charset="0"/>
          </a:endParaRPr>
        </a:p>
      </dgm:t>
    </dgm:pt>
    <dgm:pt modelId="{789FD081-15AF-4E3C-A952-5CA32361EF30}" type="parTrans" cxnId="{83031BBC-1A81-40E6-881F-7ADA6A24738B}">
      <dgm:prSet/>
      <dgm:spPr/>
      <dgm:t>
        <a:bodyPr/>
        <a:lstStyle/>
        <a:p>
          <a:endParaRPr lang="ru-RU"/>
        </a:p>
      </dgm:t>
    </dgm:pt>
    <dgm:pt modelId="{D8F31CC6-872B-4047-8662-9C8A6F46A43B}" type="sibTrans" cxnId="{83031BBC-1A81-40E6-881F-7ADA6A24738B}">
      <dgm:prSet/>
      <dgm:spPr/>
      <dgm:t>
        <a:bodyPr/>
        <a:lstStyle/>
        <a:p>
          <a:endParaRPr lang="ru-RU"/>
        </a:p>
      </dgm:t>
    </dgm:pt>
    <dgm:pt modelId="{3819DECD-9D93-432F-9367-175EE03680E0}" type="pres">
      <dgm:prSet presAssocID="{42F7810D-10E8-44AD-9FE1-4E40BC8990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8EF6F1-856E-4DC9-81D8-5F2CAF3367D3}" type="pres">
      <dgm:prSet presAssocID="{B53D73D4-3C8A-4DE5-90AF-B7A0BEB0817F}" presName="parentText" presStyleLbl="node1" presStyleIdx="0" presStyleCnt="1" custScaleX="100000" custScaleY="112816" custLinFactNeighborX="-54905" custLinFactNeighborY="797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1947D0-E557-4205-AAD7-49A139A9ADA3}" type="presOf" srcId="{B53D73D4-3C8A-4DE5-90AF-B7A0BEB0817F}" destId="{D58EF6F1-856E-4DC9-81D8-5F2CAF3367D3}" srcOrd="0" destOrd="0" presId="urn:microsoft.com/office/officeart/2005/8/layout/vList2"/>
    <dgm:cxn modelId="{196CAC38-00B4-47BC-B06A-E0FF602CBCF9}" type="presOf" srcId="{42F7810D-10E8-44AD-9FE1-4E40BC899073}" destId="{3819DECD-9D93-432F-9367-175EE03680E0}" srcOrd="0" destOrd="0" presId="urn:microsoft.com/office/officeart/2005/8/layout/vList2"/>
    <dgm:cxn modelId="{83031BBC-1A81-40E6-881F-7ADA6A24738B}" srcId="{42F7810D-10E8-44AD-9FE1-4E40BC899073}" destId="{B53D73D4-3C8A-4DE5-90AF-B7A0BEB0817F}" srcOrd="0" destOrd="0" parTransId="{789FD081-15AF-4E3C-A952-5CA32361EF30}" sibTransId="{D8F31CC6-872B-4047-8662-9C8A6F46A43B}"/>
    <dgm:cxn modelId="{1217095A-0316-4FD8-974B-7839C2146362}" type="presParOf" srcId="{3819DECD-9D93-432F-9367-175EE03680E0}" destId="{D58EF6F1-856E-4DC9-81D8-5F2CAF3367D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FD089ED-E4A6-4268-A24D-E553B263AFB1}" type="doc">
      <dgm:prSet loTypeId="urn:microsoft.com/office/officeart/2005/8/layout/vList2" loCatId="list" qsTypeId="urn:microsoft.com/office/officeart/2005/8/quickstyle/simple3" qsCatId="simple" csTypeId="urn:microsoft.com/office/officeart/2005/8/colors/accent1_2#31" csCatId="accent1" phldr="1"/>
      <dgm:spPr/>
      <dgm:t>
        <a:bodyPr/>
        <a:lstStyle/>
        <a:p>
          <a:endParaRPr lang="ru-RU"/>
        </a:p>
      </dgm:t>
    </dgm:pt>
    <dgm:pt modelId="{EC903A7B-4EF6-47A9-96C4-9FD6A723C531}">
      <dgm:prSet custT="1"/>
      <dgm:spPr/>
      <dgm:t>
        <a:bodyPr/>
        <a:lstStyle/>
        <a:p>
          <a:pPr algn="ctr" rtl="0"/>
          <a:r>
            <a:rPr lang="uk-UA" sz="2400" dirty="0" smtClean="0">
              <a:solidFill>
                <a:schemeClr val="accent1">
                  <a:lumMod val="50000"/>
                </a:schemeClr>
              </a:solidFill>
            </a:rPr>
            <a:t>Рідкісні книги іноземною мовою</a:t>
          </a:r>
          <a:endParaRPr lang="ru-RU" sz="2400" b="1" dirty="0"/>
        </a:p>
      </dgm:t>
    </dgm:pt>
    <dgm:pt modelId="{DE815192-D0E5-4E44-8681-A5D74BF384FF}" type="parTrans" cxnId="{77877E41-A211-41EB-876B-681C71AEA47C}">
      <dgm:prSet/>
      <dgm:spPr/>
      <dgm:t>
        <a:bodyPr/>
        <a:lstStyle/>
        <a:p>
          <a:endParaRPr lang="ru-RU"/>
        </a:p>
      </dgm:t>
    </dgm:pt>
    <dgm:pt modelId="{4B78648A-0DD1-4FE4-8DC6-CC0BEC2913C8}" type="sibTrans" cxnId="{77877E41-A211-41EB-876B-681C71AEA47C}">
      <dgm:prSet/>
      <dgm:spPr/>
      <dgm:t>
        <a:bodyPr/>
        <a:lstStyle/>
        <a:p>
          <a:endParaRPr lang="ru-RU"/>
        </a:p>
      </dgm:t>
    </dgm:pt>
    <dgm:pt modelId="{F9873ED2-FBFE-4AC1-B1FA-1397E141495A}" type="pres">
      <dgm:prSet presAssocID="{6FD089ED-E4A6-4268-A24D-E553B263AF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DFD000-8D75-4AF2-8FD4-AE2CB31D0E53}" type="pres">
      <dgm:prSet presAssocID="{EC903A7B-4EF6-47A9-96C4-9FD6A723C531}" presName="parentText" presStyleLbl="node1" presStyleIdx="0" presStyleCnt="1" custScaleY="153863" custLinFactNeighborX="-36538" custLinFactNeighborY="243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22BED8-77A8-4796-A2F3-A029E063B256}" type="presOf" srcId="{EC903A7B-4EF6-47A9-96C4-9FD6A723C531}" destId="{C8DFD000-8D75-4AF2-8FD4-AE2CB31D0E53}" srcOrd="0" destOrd="0" presId="urn:microsoft.com/office/officeart/2005/8/layout/vList2"/>
    <dgm:cxn modelId="{533EC794-A5B2-4260-AC99-67E150AFD94E}" type="presOf" srcId="{6FD089ED-E4A6-4268-A24D-E553B263AFB1}" destId="{F9873ED2-FBFE-4AC1-B1FA-1397E141495A}" srcOrd="0" destOrd="0" presId="urn:microsoft.com/office/officeart/2005/8/layout/vList2"/>
    <dgm:cxn modelId="{77877E41-A211-41EB-876B-681C71AEA47C}" srcId="{6FD089ED-E4A6-4268-A24D-E553B263AFB1}" destId="{EC903A7B-4EF6-47A9-96C4-9FD6A723C531}" srcOrd="0" destOrd="0" parTransId="{DE815192-D0E5-4E44-8681-A5D74BF384FF}" sibTransId="{4B78648A-0DD1-4FE4-8DC6-CC0BEC2913C8}"/>
    <dgm:cxn modelId="{B6D938A8-CE3B-4824-AE8D-C3D84B793796}" type="presParOf" srcId="{F9873ED2-FBFE-4AC1-B1FA-1397E141495A}" destId="{C8DFD000-8D75-4AF2-8FD4-AE2CB31D0E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5" qsCatId="simple" csTypeId="urn:microsoft.com/office/officeart/2005/8/colors/accent1_2#28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8196295A-AFF4-4BA8-8F8C-D92F0DBE9C71}" type="presOf" srcId="{4BDE680D-6064-4BFA-BCA7-F3F23DB9AB11}" destId="{46C39711-EA84-4D84-865C-289C741F90A7}" srcOrd="0" destOrd="0" presId="urn:microsoft.com/office/officeart/2005/8/layout/vList2"/>
    <dgm:cxn modelId="{7FC5673B-D3FF-41E3-921A-6A8BAEB47D0F}" type="presOf" srcId="{51A6861D-4B01-4327-AC95-1F106B89F186}" destId="{285FAA7E-B982-47FD-974B-990E11C992C0}" srcOrd="0" destOrd="0" presId="urn:microsoft.com/office/officeart/2005/8/layout/vList2"/>
    <dgm:cxn modelId="{8BCF1095-2BEC-4AE1-A6D9-68CD41DFDC28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90672E8-876F-4A0A-B558-55E83DB765BF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226A2C5-FB13-4165-B92F-5959F1540B57}">
      <dgm:prSet custT="1"/>
      <dgm:spPr/>
      <dgm:t>
        <a:bodyPr/>
        <a:lstStyle/>
        <a:p>
          <a:pPr rtl="0"/>
          <a:r>
            <a:rPr lang="ru-RU" sz="1800" dirty="0" err="1" smtClean="0">
              <a:latin typeface="Monotype Corsiva" pitchFamily="66" charset="0"/>
            </a:rPr>
            <a:t>Фамицын</a:t>
          </a:r>
          <a:r>
            <a:rPr lang="ru-RU" sz="1800" dirty="0" smtClean="0">
              <a:latin typeface="Monotype Corsiva" pitchFamily="66" charset="0"/>
            </a:rPr>
            <a:t> А.С. Музыкальные инструменты русского народа : исторический очерк. СПб., 1891.</a:t>
          </a:r>
          <a:endParaRPr lang="ru-RU" sz="1800" dirty="0">
            <a:latin typeface="Monotype Corsiva" pitchFamily="66" charset="0"/>
          </a:endParaRPr>
        </a:p>
      </dgm:t>
    </dgm:pt>
    <dgm:pt modelId="{9A6EBB4A-89C5-4C6E-B86B-1FD187813A5E}" type="parTrans" cxnId="{6EBD0105-ABD9-496C-9B1C-D038DE0C800E}">
      <dgm:prSet/>
      <dgm:spPr/>
      <dgm:t>
        <a:bodyPr/>
        <a:lstStyle/>
        <a:p>
          <a:endParaRPr lang="ru-RU"/>
        </a:p>
      </dgm:t>
    </dgm:pt>
    <dgm:pt modelId="{C60F4F92-4D58-4582-95BB-0D1BEFBC6621}" type="sibTrans" cxnId="{6EBD0105-ABD9-496C-9B1C-D038DE0C800E}">
      <dgm:prSet/>
      <dgm:spPr/>
      <dgm:t>
        <a:bodyPr/>
        <a:lstStyle/>
        <a:p>
          <a:endParaRPr lang="ru-RU"/>
        </a:p>
      </dgm:t>
    </dgm:pt>
    <dgm:pt modelId="{E640B87D-AFE7-4ABA-84CC-A3DCE27CC042}" type="pres">
      <dgm:prSet presAssocID="{590672E8-876F-4A0A-B558-55E83DB765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F69391-6E6A-4CDD-9C54-063AA14405FE}" type="pres">
      <dgm:prSet presAssocID="{2226A2C5-FB13-4165-B92F-5959F1540B57}" presName="parentText" presStyleLbl="node1" presStyleIdx="0" presStyleCnt="1" custScaleY="5269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BD0105-ABD9-496C-9B1C-D038DE0C800E}" srcId="{590672E8-876F-4A0A-B558-55E83DB765BF}" destId="{2226A2C5-FB13-4165-B92F-5959F1540B57}" srcOrd="0" destOrd="0" parTransId="{9A6EBB4A-89C5-4C6E-B86B-1FD187813A5E}" sibTransId="{C60F4F92-4D58-4582-95BB-0D1BEFBC6621}"/>
    <dgm:cxn modelId="{261AAF65-2B73-4A9E-8A46-1F30C8158F0F}" type="presOf" srcId="{590672E8-876F-4A0A-B558-55E83DB765BF}" destId="{E640B87D-AFE7-4ABA-84CC-A3DCE27CC042}" srcOrd="0" destOrd="0" presId="urn:microsoft.com/office/officeart/2005/8/layout/vList2"/>
    <dgm:cxn modelId="{670ACA57-BAD4-42F2-8DE8-CA1C648A97E7}" type="presOf" srcId="{2226A2C5-FB13-4165-B92F-5959F1540B57}" destId="{3FF69391-6E6A-4CDD-9C54-063AA14405FE}" srcOrd="0" destOrd="0" presId="urn:microsoft.com/office/officeart/2005/8/layout/vList2"/>
    <dgm:cxn modelId="{1A4AAE33-F762-4668-9A25-63A03918746E}" type="presParOf" srcId="{E640B87D-AFE7-4ABA-84CC-A3DCE27CC042}" destId="{3FF69391-6E6A-4CDD-9C54-063AA14405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5DD71C2-2669-4A85-B0CF-9A19F4484ACD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3995B802-F73B-495C-A925-1D4E8F1E4401}">
      <dgm:prSet custT="1"/>
      <dgm:spPr/>
      <dgm:t>
        <a:bodyPr/>
        <a:lstStyle/>
        <a:p>
          <a:pPr rtl="0"/>
          <a:r>
            <a:rPr lang="ru-RU" sz="1800" b="0" dirty="0" err="1" smtClean="0">
              <a:latin typeface="Monotype Corsiva" pitchFamily="66" charset="0"/>
            </a:rPr>
            <a:t>Корганов</a:t>
          </a:r>
          <a:r>
            <a:rPr lang="ru-RU" sz="1800" b="0" dirty="0" smtClean="0">
              <a:latin typeface="Monotype Corsiva" pitchFamily="66" charset="0"/>
            </a:rPr>
            <a:t> В. Д. Бетховен: </a:t>
          </a:r>
          <a:r>
            <a:rPr lang="ru-RU" sz="1800" b="0" dirty="0" err="1" smtClean="0">
              <a:latin typeface="Monotype Corsiva" pitchFamily="66" charset="0"/>
            </a:rPr>
            <a:t>биогр</a:t>
          </a:r>
          <a:r>
            <a:rPr lang="ru-RU" sz="1800" b="0" dirty="0" smtClean="0">
              <a:latin typeface="Monotype Corsiva" pitchFamily="66" charset="0"/>
            </a:rPr>
            <a:t>. этюд. СПб.,М.,1910 </a:t>
          </a:r>
          <a:endParaRPr lang="ru-RU" sz="1800" b="0" dirty="0">
            <a:latin typeface="Monotype Corsiva" pitchFamily="66" charset="0"/>
          </a:endParaRPr>
        </a:p>
      </dgm:t>
    </dgm:pt>
    <dgm:pt modelId="{AE161D98-43D0-4B96-8861-FE2B5F725AF0}" type="parTrans" cxnId="{9626B8FB-A3BB-40D7-8E12-E0085143CF80}">
      <dgm:prSet/>
      <dgm:spPr/>
      <dgm:t>
        <a:bodyPr/>
        <a:lstStyle/>
        <a:p>
          <a:endParaRPr lang="ru-RU"/>
        </a:p>
      </dgm:t>
    </dgm:pt>
    <dgm:pt modelId="{8C3FAF83-C8AF-4B70-94E5-3BF4735F7340}" type="sibTrans" cxnId="{9626B8FB-A3BB-40D7-8E12-E0085143CF80}">
      <dgm:prSet/>
      <dgm:spPr/>
      <dgm:t>
        <a:bodyPr/>
        <a:lstStyle/>
        <a:p>
          <a:endParaRPr lang="ru-RU"/>
        </a:p>
      </dgm:t>
    </dgm:pt>
    <dgm:pt modelId="{4637F9D6-BB41-4BBD-937E-AC2F9F92A706}" type="pres">
      <dgm:prSet presAssocID="{F5DD71C2-2669-4A85-B0CF-9A19F4484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D08E69-4FA2-4A15-8F1F-6EC1BA5E5237}" type="pres">
      <dgm:prSet presAssocID="{3995B802-F73B-495C-A925-1D4E8F1E440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ABB7AF-CF57-45F5-AC72-0C822B659184}" type="presOf" srcId="{3995B802-F73B-495C-A925-1D4E8F1E4401}" destId="{EFD08E69-4FA2-4A15-8F1F-6EC1BA5E5237}" srcOrd="0" destOrd="0" presId="urn:microsoft.com/office/officeart/2005/8/layout/vList2"/>
    <dgm:cxn modelId="{9626B8FB-A3BB-40D7-8E12-E0085143CF80}" srcId="{F5DD71C2-2669-4A85-B0CF-9A19F4484ACD}" destId="{3995B802-F73B-495C-A925-1D4E8F1E4401}" srcOrd="0" destOrd="0" parTransId="{AE161D98-43D0-4B96-8861-FE2B5F725AF0}" sibTransId="{8C3FAF83-C8AF-4B70-94E5-3BF4735F7340}"/>
    <dgm:cxn modelId="{B1FAE4DB-5943-4534-A6AD-1D3EA8410EF6}" type="presOf" srcId="{F5DD71C2-2669-4A85-B0CF-9A19F4484ACD}" destId="{4637F9D6-BB41-4BBD-937E-AC2F9F92A706}" srcOrd="0" destOrd="0" presId="urn:microsoft.com/office/officeart/2005/8/layout/vList2"/>
    <dgm:cxn modelId="{E759DAE5-A4F6-4E66-8D77-4C775DC77DCA}" type="presParOf" srcId="{4637F9D6-BB41-4BBD-937E-AC2F9F92A706}" destId="{EFD08E69-4FA2-4A15-8F1F-6EC1BA5E523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6" qsCatId="simple" csTypeId="urn:microsoft.com/office/officeart/2005/8/colors/accent1_2#30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8882BBFA-D1BE-4B6A-8127-C7CD857122C2}" type="presOf" srcId="{4BDE680D-6064-4BFA-BCA7-F3F23DB9AB11}" destId="{46C39711-EA84-4D84-865C-289C741F90A7}" srcOrd="0" destOrd="0" presId="urn:microsoft.com/office/officeart/2005/8/layout/vList2"/>
    <dgm:cxn modelId="{93976D99-7389-4A48-AE47-55FCEA282A2B}" type="presOf" srcId="{51A6861D-4B01-4327-AC95-1F106B89F186}" destId="{285FAA7E-B982-47FD-974B-990E11C992C0}" srcOrd="0" destOrd="0" presId="urn:microsoft.com/office/officeart/2005/8/layout/vList2"/>
    <dgm:cxn modelId="{9D9B076C-7538-406B-A65F-B51CCB043160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FD089ED-E4A6-4268-A24D-E553B263AFB1}" type="doc">
      <dgm:prSet loTypeId="urn:microsoft.com/office/officeart/2005/8/layout/vList2" loCatId="list" qsTypeId="urn:microsoft.com/office/officeart/2005/8/quickstyle/simple3" qsCatId="simple" csTypeId="urn:microsoft.com/office/officeart/2005/8/colors/accent1_2#31" csCatId="accent1" phldr="1"/>
      <dgm:spPr/>
      <dgm:t>
        <a:bodyPr/>
        <a:lstStyle/>
        <a:p>
          <a:endParaRPr lang="ru-RU"/>
        </a:p>
      </dgm:t>
    </dgm:pt>
    <dgm:pt modelId="{EC903A7B-4EF6-47A9-96C4-9FD6A723C531}">
      <dgm:prSet custT="1"/>
      <dgm:spPr/>
      <dgm:t>
        <a:bodyPr/>
        <a:lstStyle/>
        <a:p>
          <a:pPr algn="ctr" rtl="0"/>
          <a:r>
            <a:rPr lang="uk-UA" sz="24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rPr>
            <a:t>Рідкісні книги з колекції </a:t>
          </a:r>
          <a:r>
            <a:rPr lang="uk-UA" sz="2400" dirty="0" smtClean="0">
              <a:solidFill>
                <a:schemeClr val="accent3">
                  <a:lumMod val="50000"/>
                </a:schemeClr>
              </a:solidFill>
            </a:rPr>
            <a:t> І.М.</a:t>
          </a:r>
          <a:r>
            <a:rPr lang="uk-UA" sz="2400" dirty="0" err="1" smtClean="0">
              <a:solidFill>
                <a:schemeClr val="accent3">
                  <a:lumMod val="50000"/>
                </a:schemeClr>
              </a:solidFill>
            </a:rPr>
            <a:t>Міклашевського</a:t>
          </a:r>
          <a:endParaRPr lang="ru-RU" sz="2400" b="1" dirty="0"/>
        </a:p>
      </dgm:t>
    </dgm:pt>
    <dgm:pt modelId="{4B78648A-0DD1-4FE4-8DC6-CC0BEC2913C8}" type="sibTrans" cxnId="{77877E41-A211-41EB-876B-681C71AEA47C}">
      <dgm:prSet/>
      <dgm:spPr/>
      <dgm:t>
        <a:bodyPr/>
        <a:lstStyle/>
        <a:p>
          <a:endParaRPr lang="ru-RU"/>
        </a:p>
      </dgm:t>
    </dgm:pt>
    <dgm:pt modelId="{DE815192-D0E5-4E44-8681-A5D74BF384FF}" type="parTrans" cxnId="{77877E41-A211-41EB-876B-681C71AEA47C}">
      <dgm:prSet/>
      <dgm:spPr/>
      <dgm:t>
        <a:bodyPr/>
        <a:lstStyle/>
        <a:p>
          <a:endParaRPr lang="ru-RU"/>
        </a:p>
      </dgm:t>
    </dgm:pt>
    <dgm:pt modelId="{F9873ED2-FBFE-4AC1-B1FA-1397E141495A}" type="pres">
      <dgm:prSet presAssocID="{6FD089ED-E4A6-4268-A24D-E553B263AF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DFD000-8D75-4AF2-8FD4-AE2CB31D0E53}" type="pres">
      <dgm:prSet presAssocID="{EC903A7B-4EF6-47A9-96C4-9FD6A723C531}" presName="parentText" presStyleLbl="node1" presStyleIdx="0" presStyleCnt="1" custScaleY="308027" custLinFactY="-208081" custLinFactNeighborX="-4054" custLinFactNeighborY="-3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B14296-61CB-4CF3-85D2-A3237665BA91}" type="presOf" srcId="{EC903A7B-4EF6-47A9-96C4-9FD6A723C531}" destId="{C8DFD000-8D75-4AF2-8FD4-AE2CB31D0E53}" srcOrd="0" destOrd="0" presId="urn:microsoft.com/office/officeart/2005/8/layout/vList2"/>
    <dgm:cxn modelId="{851394CF-62D0-4E83-996E-27879BE666F2}" type="presOf" srcId="{6FD089ED-E4A6-4268-A24D-E553B263AFB1}" destId="{F9873ED2-FBFE-4AC1-B1FA-1397E141495A}" srcOrd="0" destOrd="0" presId="urn:microsoft.com/office/officeart/2005/8/layout/vList2"/>
    <dgm:cxn modelId="{77877E41-A211-41EB-876B-681C71AEA47C}" srcId="{6FD089ED-E4A6-4268-A24D-E553B263AFB1}" destId="{EC903A7B-4EF6-47A9-96C4-9FD6A723C531}" srcOrd="0" destOrd="0" parTransId="{DE815192-D0E5-4E44-8681-A5D74BF384FF}" sibTransId="{4B78648A-0DD1-4FE4-8DC6-CC0BEC2913C8}"/>
    <dgm:cxn modelId="{A21F50CF-3744-4C86-91D6-BD0A4C823DC2}" type="presParOf" srcId="{F9873ED2-FBFE-4AC1-B1FA-1397E141495A}" destId="{C8DFD000-8D75-4AF2-8FD4-AE2CB31D0E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590672E8-876F-4A0A-B558-55E83DB765BF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226A2C5-FB13-4165-B92F-5959F1540B57}">
      <dgm:prSet custT="1"/>
      <dgm:spPr/>
      <dgm:t>
        <a:bodyPr/>
        <a:lstStyle/>
        <a:p>
          <a:pPr rtl="0"/>
          <a:r>
            <a:rPr lang="ru-RU" sz="1600" dirty="0" err="1" smtClean="0">
              <a:latin typeface="Monotype Corsiva" pitchFamily="66" charset="0"/>
            </a:rPr>
            <a:t>Авенариус</a:t>
          </a:r>
          <a:r>
            <a:rPr lang="ru-RU" sz="1600" dirty="0" smtClean="0">
              <a:latin typeface="Monotype Corsiva" pitchFamily="66" charset="0"/>
            </a:rPr>
            <a:t>  В.П. Создатель русской оперы, Михаил Иванович Глинка : </a:t>
          </a:r>
          <a:r>
            <a:rPr lang="ru-RU" sz="1600" dirty="0" err="1" smtClean="0">
              <a:latin typeface="Monotype Corsiva" pitchFamily="66" charset="0"/>
            </a:rPr>
            <a:t>биогр</a:t>
          </a:r>
          <a:r>
            <a:rPr lang="ru-RU" sz="1600" dirty="0" smtClean="0">
              <a:latin typeface="Monotype Corsiva" pitchFamily="66" charset="0"/>
            </a:rPr>
            <a:t>. повесть. СПб., 1903</a:t>
          </a:r>
          <a:endParaRPr lang="ru-RU" sz="1600" dirty="0">
            <a:latin typeface="Monotype Corsiva" pitchFamily="66" charset="0"/>
          </a:endParaRPr>
        </a:p>
      </dgm:t>
    </dgm:pt>
    <dgm:pt modelId="{9A6EBB4A-89C5-4C6E-B86B-1FD187813A5E}" type="parTrans" cxnId="{6EBD0105-ABD9-496C-9B1C-D038DE0C800E}">
      <dgm:prSet/>
      <dgm:spPr/>
      <dgm:t>
        <a:bodyPr/>
        <a:lstStyle/>
        <a:p>
          <a:endParaRPr lang="ru-RU"/>
        </a:p>
      </dgm:t>
    </dgm:pt>
    <dgm:pt modelId="{C60F4F92-4D58-4582-95BB-0D1BEFBC6621}" type="sibTrans" cxnId="{6EBD0105-ABD9-496C-9B1C-D038DE0C800E}">
      <dgm:prSet/>
      <dgm:spPr/>
      <dgm:t>
        <a:bodyPr/>
        <a:lstStyle/>
        <a:p>
          <a:endParaRPr lang="ru-RU"/>
        </a:p>
      </dgm:t>
    </dgm:pt>
    <dgm:pt modelId="{E640B87D-AFE7-4ABA-84CC-A3DCE27CC042}" type="pres">
      <dgm:prSet presAssocID="{590672E8-876F-4A0A-B558-55E83DB765B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F69391-6E6A-4CDD-9C54-063AA14405FE}" type="pres">
      <dgm:prSet presAssocID="{2226A2C5-FB13-4165-B92F-5959F1540B57}" presName="parentText" presStyleLbl="node1" presStyleIdx="0" presStyleCnt="1" custScaleY="5269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BD0105-ABD9-496C-9B1C-D038DE0C800E}" srcId="{590672E8-876F-4A0A-B558-55E83DB765BF}" destId="{2226A2C5-FB13-4165-B92F-5959F1540B57}" srcOrd="0" destOrd="0" parTransId="{9A6EBB4A-89C5-4C6E-B86B-1FD187813A5E}" sibTransId="{C60F4F92-4D58-4582-95BB-0D1BEFBC6621}"/>
    <dgm:cxn modelId="{40CEF061-6807-4D30-8353-36C022DD492A}" type="presOf" srcId="{590672E8-876F-4A0A-B558-55E83DB765BF}" destId="{E640B87D-AFE7-4ABA-84CC-A3DCE27CC042}" srcOrd="0" destOrd="0" presId="urn:microsoft.com/office/officeart/2005/8/layout/vList2"/>
    <dgm:cxn modelId="{F069F680-F709-4BCF-8BBE-90C61EEAEFBF}" type="presOf" srcId="{2226A2C5-FB13-4165-B92F-5959F1540B57}" destId="{3FF69391-6E6A-4CDD-9C54-063AA14405FE}" srcOrd="0" destOrd="0" presId="urn:microsoft.com/office/officeart/2005/8/layout/vList2"/>
    <dgm:cxn modelId="{B1E31EF4-C273-4B5A-A6BF-7889D9A21B4A}" type="presParOf" srcId="{E640B87D-AFE7-4ABA-84CC-A3DCE27CC042}" destId="{3FF69391-6E6A-4CDD-9C54-063AA14405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234262F-F86E-445F-B452-E9848D7819D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7576133-960F-49A9-B622-40E835837459}">
      <dgm:prSet custT="1"/>
      <dgm:spPr/>
      <dgm:t>
        <a:bodyPr/>
        <a:lstStyle/>
        <a:p>
          <a:pPr algn="ctr" rtl="0"/>
          <a:r>
            <a:rPr lang="uk-UA" sz="2000" b="1" dirty="0" smtClean="0">
              <a:latin typeface="+mn-lt"/>
            </a:rPr>
            <a:t>Рідкісні книги з історії мистецтва</a:t>
          </a:r>
          <a:endParaRPr lang="ru-RU" sz="2000" b="1" dirty="0">
            <a:latin typeface="+mn-lt"/>
          </a:endParaRPr>
        </a:p>
      </dgm:t>
    </dgm:pt>
    <dgm:pt modelId="{E58A8129-731B-4DEE-BB8D-1C430100DDB0}" type="parTrans" cxnId="{F979E276-ECB4-4930-BE3A-9159D22FBAD9}">
      <dgm:prSet/>
      <dgm:spPr/>
      <dgm:t>
        <a:bodyPr/>
        <a:lstStyle/>
        <a:p>
          <a:endParaRPr lang="ru-RU"/>
        </a:p>
      </dgm:t>
    </dgm:pt>
    <dgm:pt modelId="{82121A05-DCA8-47D6-B259-E40B1E234D08}" type="sibTrans" cxnId="{F979E276-ECB4-4930-BE3A-9159D22FBAD9}">
      <dgm:prSet/>
      <dgm:spPr/>
      <dgm:t>
        <a:bodyPr/>
        <a:lstStyle/>
        <a:p>
          <a:endParaRPr lang="ru-RU"/>
        </a:p>
      </dgm:t>
    </dgm:pt>
    <dgm:pt modelId="{C2374DCA-6750-4A12-9924-D705F602454D}" type="pres">
      <dgm:prSet presAssocID="{6234262F-F86E-445F-B452-E9848D7819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758453-2F4E-4999-84B0-CE3216386469}" type="pres">
      <dgm:prSet presAssocID="{D7576133-960F-49A9-B622-40E83583745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79E276-ECB4-4930-BE3A-9159D22FBAD9}" srcId="{6234262F-F86E-445F-B452-E9848D7819DE}" destId="{D7576133-960F-49A9-B622-40E835837459}" srcOrd="0" destOrd="0" parTransId="{E58A8129-731B-4DEE-BB8D-1C430100DDB0}" sibTransId="{82121A05-DCA8-47D6-B259-E40B1E234D08}"/>
    <dgm:cxn modelId="{1F3CA32D-A0BF-4438-B361-DFDA32B0E90B}" type="presOf" srcId="{6234262F-F86E-445F-B452-E9848D7819DE}" destId="{C2374DCA-6750-4A12-9924-D705F602454D}" srcOrd="0" destOrd="0" presId="urn:microsoft.com/office/officeart/2005/8/layout/vList2"/>
    <dgm:cxn modelId="{9426A884-3DAE-48CF-B64C-BA39074ABA15}" type="presOf" srcId="{D7576133-960F-49A9-B622-40E835837459}" destId="{2A758453-2F4E-4999-84B0-CE3216386469}" srcOrd="0" destOrd="0" presId="urn:microsoft.com/office/officeart/2005/8/layout/vList2"/>
    <dgm:cxn modelId="{551CF451-ED53-47F2-A1FF-7EB74045C232}" type="presParOf" srcId="{C2374DCA-6750-4A12-9924-D705F602454D}" destId="{2A758453-2F4E-4999-84B0-CE32163864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C88FED-DD1A-418C-8DD0-3043E6EEBB47}" type="doc">
      <dgm:prSet loTypeId="urn:microsoft.com/office/officeart/2005/8/layout/vList2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7F677428-B6F0-4871-B98A-684BEE9E3706}">
      <dgm:prSet custT="1"/>
      <dgm:spPr/>
      <dgm:t>
        <a:bodyPr/>
        <a:lstStyle/>
        <a:p>
          <a:pPr algn="ctr" rtl="0"/>
          <a:r>
            <a:rPr lang="uk-UA" sz="3200" b="1" dirty="0" smtClean="0">
              <a:latin typeface="Monotype Corsiva" pitchFamily="66" charset="0"/>
            </a:rPr>
            <a:t>Історичні події</a:t>
          </a:r>
          <a:endParaRPr lang="ru-RU" sz="3200" b="1" dirty="0">
            <a:latin typeface="Monotype Corsiva" pitchFamily="66" charset="0"/>
          </a:endParaRPr>
        </a:p>
      </dgm:t>
    </dgm:pt>
    <dgm:pt modelId="{2FC87E07-1F4E-4BDE-A3A8-A14BF4B01DC8}" type="parTrans" cxnId="{D8F366E7-C6DA-426D-B194-070926035333}">
      <dgm:prSet/>
      <dgm:spPr/>
      <dgm:t>
        <a:bodyPr/>
        <a:lstStyle/>
        <a:p>
          <a:endParaRPr lang="ru-RU"/>
        </a:p>
      </dgm:t>
    </dgm:pt>
    <dgm:pt modelId="{A90FF8D0-F5E3-47BC-A94F-2325FE1BDA03}" type="sibTrans" cxnId="{D8F366E7-C6DA-426D-B194-070926035333}">
      <dgm:prSet/>
      <dgm:spPr/>
      <dgm:t>
        <a:bodyPr/>
        <a:lstStyle/>
        <a:p>
          <a:endParaRPr lang="ru-RU"/>
        </a:p>
      </dgm:t>
    </dgm:pt>
    <dgm:pt modelId="{97A07FFD-B32E-4904-9F3A-E0C2DCBF7676}" type="pres">
      <dgm:prSet presAssocID="{F6C88FED-DD1A-418C-8DD0-3043E6EEBB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D15CA-314C-456C-A376-AB29026D514D}" type="pres">
      <dgm:prSet presAssocID="{7F677428-B6F0-4871-B98A-684BEE9E3706}" presName="parentText" presStyleLbl="node1" presStyleIdx="0" presStyleCnt="1" custLinFactNeighborY="-15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9DA054-E081-4B87-8FAC-22276F19B803}" type="presOf" srcId="{F6C88FED-DD1A-418C-8DD0-3043E6EEBB47}" destId="{97A07FFD-B32E-4904-9F3A-E0C2DCBF7676}" srcOrd="0" destOrd="0" presId="urn:microsoft.com/office/officeart/2005/8/layout/vList2"/>
    <dgm:cxn modelId="{F49AC2B4-E373-4917-90CD-15795B0604A1}" type="presOf" srcId="{7F677428-B6F0-4871-B98A-684BEE9E3706}" destId="{78FD15CA-314C-456C-A376-AB29026D514D}" srcOrd="0" destOrd="0" presId="urn:microsoft.com/office/officeart/2005/8/layout/vList2"/>
    <dgm:cxn modelId="{D8F366E7-C6DA-426D-B194-070926035333}" srcId="{F6C88FED-DD1A-418C-8DD0-3043E6EEBB47}" destId="{7F677428-B6F0-4871-B98A-684BEE9E3706}" srcOrd="0" destOrd="0" parTransId="{2FC87E07-1F4E-4BDE-A3A8-A14BF4B01DC8}" sibTransId="{A90FF8D0-F5E3-47BC-A94F-2325FE1BDA03}"/>
    <dgm:cxn modelId="{A2389630-1712-4394-880E-CEF509CF648E}" type="presParOf" srcId="{97A07FFD-B32E-4904-9F3A-E0C2DCBF7676}" destId="{78FD15CA-314C-456C-A376-AB29026D5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6" qsCatId="simple" csTypeId="urn:microsoft.com/office/officeart/2005/8/colors/accent1_2#30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8882BBFA-D1BE-4B6A-8127-C7CD857122C2}" type="presOf" srcId="{4BDE680D-6064-4BFA-BCA7-F3F23DB9AB11}" destId="{46C39711-EA84-4D84-865C-289C741F90A7}" srcOrd="0" destOrd="0" presId="urn:microsoft.com/office/officeart/2005/8/layout/vList2"/>
    <dgm:cxn modelId="{93976D99-7389-4A48-AE47-55FCEA282A2B}" type="presOf" srcId="{51A6861D-4B01-4327-AC95-1F106B89F186}" destId="{285FAA7E-B982-47FD-974B-990E11C992C0}" srcOrd="0" destOrd="0" presId="urn:microsoft.com/office/officeart/2005/8/layout/vList2"/>
    <dgm:cxn modelId="{9D9B076C-7538-406B-A65F-B51CCB043160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08619934-600B-4E13-9396-A134185592D4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84BF079-C930-44EE-BFF7-F41C15C38FCC}">
      <dgm:prSet custT="1"/>
      <dgm:spPr/>
      <dgm:t>
        <a:bodyPr/>
        <a:lstStyle/>
        <a:p>
          <a:pPr rtl="0"/>
          <a:r>
            <a:rPr lang="uk-UA" sz="2000" b="1" dirty="0" err="1" smtClean="0">
              <a:latin typeface="Monotype Corsiva" pitchFamily="66" charset="0"/>
            </a:rPr>
            <a:t>Гнедич</a:t>
          </a:r>
          <a:r>
            <a:rPr lang="uk-UA" sz="2000" b="1" dirty="0" smtClean="0">
              <a:latin typeface="Monotype Corsiva" pitchFamily="66" charset="0"/>
            </a:rPr>
            <a:t>  П. П. </a:t>
          </a:r>
          <a:r>
            <a:rPr lang="uk-UA" sz="2000" b="1" dirty="0" err="1" smtClean="0">
              <a:latin typeface="Monotype Corsiva" pitchFamily="66" charset="0"/>
            </a:rPr>
            <a:t>История</a:t>
          </a:r>
          <a:r>
            <a:rPr lang="uk-UA" sz="2000" b="1" dirty="0" smtClean="0">
              <a:latin typeface="Monotype Corsiva" pitchFamily="66" charset="0"/>
            </a:rPr>
            <a:t> </a:t>
          </a:r>
          <a:r>
            <a:rPr lang="uk-UA" sz="2000" b="1" dirty="0" err="1" smtClean="0">
              <a:latin typeface="Monotype Corsiva" pitchFamily="66" charset="0"/>
            </a:rPr>
            <a:t>искусств</a:t>
          </a:r>
          <a:r>
            <a:rPr lang="uk-UA" sz="2000" b="1" dirty="0" smtClean="0">
              <a:latin typeface="Monotype Corsiva" pitchFamily="66" charset="0"/>
            </a:rPr>
            <a:t> : зодчество, </a:t>
          </a:r>
          <a:r>
            <a:rPr lang="uk-UA" sz="2000" b="1" dirty="0" err="1" smtClean="0">
              <a:latin typeface="Monotype Corsiva" pitchFamily="66" charset="0"/>
            </a:rPr>
            <a:t>живопись</a:t>
          </a:r>
          <a:r>
            <a:rPr lang="uk-UA" sz="2000" b="1" dirty="0" smtClean="0">
              <a:latin typeface="Monotype Corsiva" pitchFamily="66" charset="0"/>
            </a:rPr>
            <a:t>, </a:t>
          </a:r>
          <a:r>
            <a:rPr lang="uk-UA" sz="2000" b="1" dirty="0" err="1" smtClean="0">
              <a:latin typeface="Monotype Corsiva" pitchFamily="66" charset="0"/>
            </a:rPr>
            <a:t>ваяние</a:t>
          </a:r>
          <a:r>
            <a:rPr lang="uk-UA" sz="2000" b="1" dirty="0" smtClean="0">
              <a:latin typeface="Monotype Corsiva" pitchFamily="66" charset="0"/>
            </a:rPr>
            <a:t> : в 3т. </a:t>
          </a:r>
          <a:r>
            <a:rPr lang="uk-UA" sz="2000" b="1" dirty="0" err="1" smtClean="0">
              <a:latin typeface="Monotype Corsiva" pitchFamily="66" charset="0"/>
            </a:rPr>
            <a:t>СПб</a:t>
          </a:r>
          <a:r>
            <a:rPr lang="uk-UA" sz="2000" b="1" dirty="0" smtClean="0">
              <a:latin typeface="Monotype Corsiva" pitchFamily="66" charset="0"/>
            </a:rPr>
            <a:t>., 1897. </a:t>
          </a:r>
          <a:endParaRPr lang="ru-RU" sz="2000" b="1" dirty="0">
            <a:latin typeface="Monotype Corsiva" pitchFamily="66" charset="0"/>
          </a:endParaRPr>
        </a:p>
      </dgm:t>
    </dgm:pt>
    <dgm:pt modelId="{1EEEBF7C-CC3A-4671-B6BD-FBB457567EC6}" type="parTrans" cxnId="{6872A6BE-1CF6-4F30-B0E8-C479E730E283}">
      <dgm:prSet/>
      <dgm:spPr/>
      <dgm:t>
        <a:bodyPr/>
        <a:lstStyle/>
        <a:p>
          <a:endParaRPr lang="ru-RU"/>
        </a:p>
      </dgm:t>
    </dgm:pt>
    <dgm:pt modelId="{B19CA9BA-03FD-4419-89C4-7949DD187093}" type="sibTrans" cxnId="{6872A6BE-1CF6-4F30-B0E8-C479E730E283}">
      <dgm:prSet/>
      <dgm:spPr/>
      <dgm:t>
        <a:bodyPr/>
        <a:lstStyle/>
        <a:p>
          <a:endParaRPr lang="ru-RU"/>
        </a:p>
      </dgm:t>
    </dgm:pt>
    <dgm:pt modelId="{BDE5135F-3DFE-4FC1-9359-970DBA261821}" type="pres">
      <dgm:prSet presAssocID="{08619934-600B-4E13-9396-A134185592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E316E4-73FA-45A1-B998-95D335FE6CBD}" type="pres">
      <dgm:prSet presAssocID="{284BF079-C930-44EE-BFF7-F41C15C38FCC}" presName="parentText" presStyleLbl="node1" presStyleIdx="0" presStyleCnt="1" custScaleY="5275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0A74BB-B315-40FA-8C93-07BBB73A9718}" type="presOf" srcId="{08619934-600B-4E13-9396-A134185592D4}" destId="{BDE5135F-3DFE-4FC1-9359-970DBA261821}" srcOrd="0" destOrd="0" presId="urn:microsoft.com/office/officeart/2005/8/layout/vList2"/>
    <dgm:cxn modelId="{11DE8C87-4EC3-45D5-8E9A-56912411C1FD}" type="presOf" srcId="{284BF079-C930-44EE-BFF7-F41C15C38FCC}" destId="{1DE316E4-73FA-45A1-B998-95D335FE6CBD}" srcOrd="0" destOrd="0" presId="urn:microsoft.com/office/officeart/2005/8/layout/vList2"/>
    <dgm:cxn modelId="{6872A6BE-1CF6-4F30-B0E8-C479E730E283}" srcId="{08619934-600B-4E13-9396-A134185592D4}" destId="{284BF079-C930-44EE-BFF7-F41C15C38FCC}" srcOrd="0" destOrd="0" parTransId="{1EEEBF7C-CC3A-4671-B6BD-FBB457567EC6}" sibTransId="{B19CA9BA-03FD-4419-89C4-7949DD187093}"/>
    <dgm:cxn modelId="{130DA3A5-A3A5-4905-98A1-AF47C56931C4}" type="presParOf" srcId="{BDE5135F-3DFE-4FC1-9359-970DBA261821}" destId="{1DE316E4-73FA-45A1-B998-95D335FE6C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6" qsCatId="simple" csTypeId="urn:microsoft.com/office/officeart/2005/8/colors/accent1_2#30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8882BBFA-D1BE-4B6A-8127-C7CD857122C2}" type="presOf" srcId="{4BDE680D-6064-4BFA-BCA7-F3F23DB9AB11}" destId="{46C39711-EA84-4D84-865C-289C741F90A7}" srcOrd="0" destOrd="0" presId="urn:microsoft.com/office/officeart/2005/8/layout/vList2"/>
    <dgm:cxn modelId="{93976D99-7389-4A48-AE47-55FCEA282A2B}" type="presOf" srcId="{51A6861D-4B01-4327-AC95-1F106B89F186}" destId="{285FAA7E-B982-47FD-974B-990E11C992C0}" srcOrd="0" destOrd="0" presId="urn:microsoft.com/office/officeart/2005/8/layout/vList2"/>
    <dgm:cxn modelId="{9D9B076C-7538-406B-A65F-B51CCB043160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6" qsCatId="simple" csTypeId="urn:microsoft.com/office/officeart/2005/8/colors/accent1_2#30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8882BBFA-D1BE-4B6A-8127-C7CD857122C2}" type="presOf" srcId="{4BDE680D-6064-4BFA-BCA7-F3F23DB9AB11}" destId="{46C39711-EA84-4D84-865C-289C741F90A7}" srcOrd="0" destOrd="0" presId="urn:microsoft.com/office/officeart/2005/8/layout/vList2"/>
    <dgm:cxn modelId="{93976D99-7389-4A48-AE47-55FCEA282A2B}" type="presOf" srcId="{51A6861D-4B01-4327-AC95-1F106B89F186}" destId="{285FAA7E-B982-47FD-974B-990E11C992C0}" srcOrd="0" destOrd="0" presId="urn:microsoft.com/office/officeart/2005/8/layout/vList2"/>
    <dgm:cxn modelId="{9D9B076C-7538-406B-A65F-B51CCB043160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6" qsCatId="simple" csTypeId="urn:microsoft.com/office/officeart/2005/8/colors/accent1_2#30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dirty="0" smtClean="0">
              <a:latin typeface="Monotype Corsiva" pitchFamily="66" charset="0"/>
            </a:rPr>
            <a:t>Історія фонду</a:t>
          </a:r>
          <a:endParaRPr lang="ru-RU" sz="3200" dirty="0"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8882BBFA-D1BE-4B6A-8127-C7CD857122C2}" type="presOf" srcId="{4BDE680D-6064-4BFA-BCA7-F3F23DB9AB11}" destId="{46C39711-EA84-4D84-865C-289C741F90A7}" srcOrd="0" destOrd="0" presId="urn:microsoft.com/office/officeart/2005/8/layout/vList2"/>
    <dgm:cxn modelId="{93976D99-7389-4A48-AE47-55FCEA282A2B}" type="presOf" srcId="{51A6861D-4B01-4327-AC95-1F106B89F186}" destId="{285FAA7E-B982-47FD-974B-990E11C992C0}" srcOrd="0" destOrd="0" presId="urn:microsoft.com/office/officeart/2005/8/layout/vList2"/>
    <dgm:cxn modelId="{9D9B076C-7538-406B-A65F-B51CCB043160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6" qsCatId="simple" csTypeId="urn:microsoft.com/office/officeart/2005/8/colors/accent1_2#30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b="1" dirty="0" smtClean="0">
              <a:solidFill>
                <a:schemeClr val="bg1"/>
              </a:solidFill>
              <a:latin typeface="Monotype Corsiva" pitchFamily="66" charset="0"/>
            </a:rPr>
            <a:t>Нові надходження </a:t>
          </a:r>
        </a:p>
        <a:p>
          <a:pPr algn="ctr" rtl="0"/>
          <a:r>
            <a:rPr lang="uk-UA" sz="3200" b="1" dirty="0" smtClean="0">
              <a:solidFill>
                <a:schemeClr val="bg1"/>
              </a:solidFill>
              <a:latin typeface="Monotype Corsiva" pitchFamily="66" charset="0"/>
            </a:rPr>
            <a:t>ноти</a:t>
          </a:r>
          <a:endParaRPr lang="ru-RU" sz="3200" dirty="0">
            <a:solidFill>
              <a:schemeClr val="bg1"/>
            </a:solidFill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ScaleY="258086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DABE2A6E-FF7F-4759-9CB0-FEBA2DFF9AC8}" type="presOf" srcId="{51A6861D-4B01-4327-AC95-1F106B89F186}" destId="{285FAA7E-B982-47FD-974B-990E11C992C0}" srcOrd="0" destOrd="0" presId="urn:microsoft.com/office/officeart/2005/8/layout/vList2"/>
    <dgm:cxn modelId="{FDF2A005-21D4-4C16-99F0-85FAD0E1E612}" type="presOf" srcId="{4BDE680D-6064-4BFA-BCA7-F3F23DB9AB11}" destId="{46C39711-EA84-4D84-865C-289C741F90A7}" srcOrd="0" destOrd="0" presId="urn:microsoft.com/office/officeart/2005/8/layout/vList2"/>
    <dgm:cxn modelId="{B16F67C0-73E6-49F8-82CF-3BFFD4714EBF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4BDE680D-6064-4BFA-BCA7-F3F23DB9AB11}" type="doc">
      <dgm:prSet loTypeId="urn:microsoft.com/office/officeart/2005/8/layout/vList2" loCatId="list" qsTypeId="urn:microsoft.com/office/officeart/2005/8/quickstyle/simple1#26" qsCatId="simple" csTypeId="urn:microsoft.com/office/officeart/2005/8/colors/accent1_2#30" csCatId="accent1" phldr="1"/>
      <dgm:spPr/>
      <dgm:t>
        <a:bodyPr/>
        <a:lstStyle/>
        <a:p>
          <a:endParaRPr lang="ru-RU"/>
        </a:p>
      </dgm:t>
    </dgm:pt>
    <dgm:pt modelId="{51A6861D-4B01-4327-AC95-1F106B89F186}">
      <dgm:prSet custT="1"/>
      <dgm:spPr/>
      <dgm:t>
        <a:bodyPr/>
        <a:lstStyle/>
        <a:p>
          <a:pPr algn="ctr" rtl="0"/>
          <a:r>
            <a:rPr lang="uk-UA" sz="3200" b="1" dirty="0" smtClean="0">
              <a:solidFill>
                <a:schemeClr val="bg1"/>
              </a:solidFill>
              <a:latin typeface="Monotype Corsiva" pitchFamily="66" charset="0"/>
            </a:rPr>
            <a:t>Нові надходження </a:t>
          </a:r>
        </a:p>
        <a:p>
          <a:pPr algn="ctr" rtl="0"/>
          <a:r>
            <a:rPr lang="uk-UA" sz="3200" b="1" dirty="0" smtClean="0">
              <a:solidFill>
                <a:schemeClr val="bg1"/>
              </a:solidFill>
              <a:latin typeface="Monotype Corsiva" pitchFamily="66" charset="0"/>
            </a:rPr>
            <a:t>ноти</a:t>
          </a:r>
          <a:endParaRPr lang="ru-RU" sz="3200" dirty="0">
            <a:solidFill>
              <a:schemeClr val="bg1"/>
            </a:solidFill>
            <a:latin typeface="Monotype Corsiva" pitchFamily="66" charset="0"/>
          </a:endParaRPr>
        </a:p>
      </dgm:t>
    </dgm:pt>
    <dgm:pt modelId="{58DC8384-40D7-43E6-A695-DF6C2CEA6D9D}" type="parTrans" cxnId="{C7D346F1-A965-4B90-A33E-3FC888548624}">
      <dgm:prSet/>
      <dgm:spPr/>
      <dgm:t>
        <a:bodyPr/>
        <a:lstStyle/>
        <a:p>
          <a:endParaRPr lang="ru-RU"/>
        </a:p>
      </dgm:t>
    </dgm:pt>
    <dgm:pt modelId="{364E2F1C-4CF9-4FEC-ABEF-4B5D2AD422D7}" type="sibTrans" cxnId="{C7D346F1-A965-4B90-A33E-3FC888548624}">
      <dgm:prSet/>
      <dgm:spPr/>
      <dgm:t>
        <a:bodyPr/>
        <a:lstStyle/>
        <a:p>
          <a:endParaRPr lang="ru-RU"/>
        </a:p>
      </dgm:t>
    </dgm:pt>
    <dgm:pt modelId="{46C39711-EA84-4D84-865C-289C741F90A7}" type="pres">
      <dgm:prSet presAssocID="{4BDE680D-6064-4BFA-BCA7-F3F23DB9AB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AA7E-B982-47FD-974B-990E11C992C0}" type="pres">
      <dgm:prSet presAssocID="{51A6861D-4B01-4327-AC95-1F106B89F186}" presName="parentText" presStyleLbl="node1" presStyleIdx="0" presStyleCnt="1" custScaleY="258086" custLinFactNeighborX="73077" custLinFactNeighborY="-275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80D3CC-4773-4B18-8C9F-DDAFCD1A1C04}" type="presOf" srcId="{51A6861D-4B01-4327-AC95-1F106B89F186}" destId="{285FAA7E-B982-47FD-974B-990E11C992C0}" srcOrd="0" destOrd="0" presId="urn:microsoft.com/office/officeart/2005/8/layout/vList2"/>
    <dgm:cxn modelId="{C7D346F1-A965-4B90-A33E-3FC888548624}" srcId="{4BDE680D-6064-4BFA-BCA7-F3F23DB9AB11}" destId="{51A6861D-4B01-4327-AC95-1F106B89F186}" srcOrd="0" destOrd="0" parTransId="{58DC8384-40D7-43E6-A695-DF6C2CEA6D9D}" sibTransId="{364E2F1C-4CF9-4FEC-ABEF-4B5D2AD422D7}"/>
    <dgm:cxn modelId="{A0EADA10-CB5A-47CF-BF70-106136482F5C}" type="presOf" srcId="{4BDE680D-6064-4BFA-BCA7-F3F23DB9AB11}" destId="{46C39711-EA84-4D84-865C-289C741F90A7}" srcOrd="0" destOrd="0" presId="urn:microsoft.com/office/officeart/2005/8/layout/vList2"/>
    <dgm:cxn modelId="{41E58100-20C3-4EAE-A17C-451F03CD731C}" type="presParOf" srcId="{46C39711-EA84-4D84-865C-289C741F90A7}" destId="{285FAA7E-B982-47FD-974B-990E11C99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F6C88FED-DD1A-418C-8DD0-3043E6EEBB47}" type="doc">
      <dgm:prSet loTypeId="urn:microsoft.com/office/officeart/2005/8/layout/vList2" loCatId="list" qsTypeId="urn:microsoft.com/office/officeart/2005/8/quickstyle/simple1#21" qsCatId="simple" csTypeId="urn:microsoft.com/office/officeart/2005/8/colors/accent1_2#21" csCatId="accent1" phldr="1"/>
      <dgm:spPr/>
      <dgm:t>
        <a:bodyPr/>
        <a:lstStyle/>
        <a:p>
          <a:endParaRPr lang="ru-RU"/>
        </a:p>
      </dgm:t>
    </dgm:pt>
    <dgm:pt modelId="{7F677428-B6F0-4871-B98A-684BEE9E3706}">
      <dgm:prSet/>
      <dgm:spPr/>
      <dgm:t>
        <a:bodyPr/>
        <a:lstStyle/>
        <a:p>
          <a:pPr algn="ctr" rtl="0"/>
          <a:r>
            <a:rPr lang="uk-UA" b="1" dirty="0" smtClean="0">
              <a:latin typeface="Monotype Corsiva" pitchFamily="66" charset="0"/>
            </a:rPr>
            <a:t>Історичні події</a:t>
          </a:r>
          <a:endParaRPr lang="ru-RU" b="1" dirty="0">
            <a:latin typeface="Monotype Corsiva" pitchFamily="66" charset="0"/>
          </a:endParaRPr>
        </a:p>
      </dgm:t>
    </dgm:pt>
    <dgm:pt modelId="{2FC87E07-1F4E-4BDE-A3A8-A14BF4B01DC8}" type="parTrans" cxnId="{D8F366E7-C6DA-426D-B194-070926035333}">
      <dgm:prSet/>
      <dgm:spPr/>
      <dgm:t>
        <a:bodyPr/>
        <a:lstStyle/>
        <a:p>
          <a:endParaRPr lang="ru-RU"/>
        </a:p>
      </dgm:t>
    </dgm:pt>
    <dgm:pt modelId="{A90FF8D0-F5E3-47BC-A94F-2325FE1BDA03}" type="sibTrans" cxnId="{D8F366E7-C6DA-426D-B194-070926035333}">
      <dgm:prSet/>
      <dgm:spPr/>
      <dgm:t>
        <a:bodyPr/>
        <a:lstStyle/>
        <a:p>
          <a:endParaRPr lang="ru-RU"/>
        </a:p>
      </dgm:t>
    </dgm:pt>
    <dgm:pt modelId="{97A07FFD-B32E-4904-9F3A-E0C2DCBF7676}" type="pres">
      <dgm:prSet presAssocID="{F6C88FED-DD1A-418C-8DD0-3043E6EEBB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D15CA-314C-456C-A376-AB29026D514D}" type="pres">
      <dgm:prSet presAssocID="{7F677428-B6F0-4871-B98A-684BEE9E3706}" presName="parentText" presStyleLbl="node1" presStyleIdx="0" presStyleCnt="1" custLinFactNeighborY="-108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56B2DF-C3F7-47FC-AC74-F820487B7B91}" type="presOf" srcId="{7F677428-B6F0-4871-B98A-684BEE9E3706}" destId="{78FD15CA-314C-456C-A376-AB29026D514D}" srcOrd="0" destOrd="0" presId="urn:microsoft.com/office/officeart/2005/8/layout/vList2"/>
    <dgm:cxn modelId="{D8F366E7-C6DA-426D-B194-070926035333}" srcId="{F6C88FED-DD1A-418C-8DD0-3043E6EEBB47}" destId="{7F677428-B6F0-4871-B98A-684BEE9E3706}" srcOrd="0" destOrd="0" parTransId="{2FC87E07-1F4E-4BDE-A3A8-A14BF4B01DC8}" sibTransId="{A90FF8D0-F5E3-47BC-A94F-2325FE1BDA03}"/>
    <dgm:cxn modelId="{ECF53044-8C71-43A2-895B-C29D78F3A48E}" type="presOf" srcId="{F6C88FED-DD1A-418C-8DD0-3043E6EEBB47}" destId="{97A07FFD-B32E-4904-9F3A-E0C2DCBF7676}" srcOrd="0" destOrd="0" presId="urn:microsoft.com/office/officeart/2005/8/layout/vList2"/>
    <dgm:cxn modelId="{9712A664-C1C0-4CEF-B139-05A23D6D3C1A}" type="presParOf" srcId="{97A07FFD-B32E-4904-9F3A-E0C2DCBF7676}" destId="{78FD15CA-314C-456C-A376-AB29026D5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C88FED-DD1A-418C-8DD0-3043E6EEBB47}" type="doc">
      <dgm:prSet loTypeId="urn:microsoft.com/office/officeart/2005/8/layout/vList2" loCatId="list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7F677428-B6F0-4871-B98A-684BEE9E3706}">
      <dgm:prSet custT="1"/>
      <dgm:spPr/>
      <dgm:t>
        <a:bodyPr/>
        <a:lstStyle/>
        <a:p>
          <a:pPr rtl="0"/>
          <a:r>
            <a:rPr lang="uk-UA" sz="2800" b="1" dirty="0" smtClean="0">
              <a:latin typeface="Monotype Corsiva" pitchFamily="66" charset="0"/>
            </a:rPr>
            <a:t>Імена , які стали легендою</a:t>
          </a:r>
          <a:endParaRPr lang="ru-RU" sz="2800" b="1" dirty="0">
            <a:latin typeface="Monotype Corsiva" pitchFamily="66" charset="0"/>
          </a:endParaRPr>
        </a:p>
      </dgm:t>
    </dgm:pt>
    <dgm:pt modelId="{2FC87E07-1F4E-4BDE-A3A8-A14BF4B01DC8}" type="parTrans" cxnId="{D8F366E7-C6DA-426D-B194-070926035333}">
      <dgm:prSet/>
      <dgm:spPr/>
      <dgm:t>
        <a:bodyPr/>
        <a:lstStyle/>
        <a:p>
          <a:endParaRPr lang="ru-RU"/>
        </a:p>
      </dgm:t>
    </dgm:pt>
    <dgm:pt modelId="{A90FF8D0-F5E3-47BC-A94F-2325FE1BDA03}" type="sibTrans" cxnId="{D8F366E7-C6DA-426D-B194-070926035333}">
      <dgm:prSet/>
      <dgm:spPr/>
      <dgm:t>
        <a:bodyPr/>
        <a:lstStyle/>
        <a:p>
          <a:endParaRPr lang="ru-RU"/>
        </a:p>
      </dgm:t>
    </dgm:pt>
    <dgm:pt modelId="{97A07FFD-B32E-4904-9F3A-E0C2DCBF7676}" type="pres">
      <dgm:prSet presAssocID="{F6C88FED-DD1A-418C-8DD0-3043E6EEBB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D15CA-314C-456C-A376-AB29026D514D}" type="pres">
      <dgm:prSet presAssocID="{7F677428-B6F0-4871-B98A-684BEE9E3706}" presName="parentText" presStyleLbl="node1" presStyleIdx="0" presStyleCnt="1" custLinFactNeighborY="-15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7695D5-4D53-4530-8B22-988A7BF90459}" type="presOf" srcId="{7F677428-B6F0-4871-B98A-684BEE9E3706}" destId="{78FD15CA-314C-456C-A376-AB29026D514D}" srcOrd="0" destOrd="0" presId="urn:microsoft.com/office/officeart/2005/8/layout/vList2"/>
    <dgm:cxn modelId="{D8F366E7-C6DA-426D-B194-070926035333}" srcId="{F6C88FED-DD1A-418C-8DD0-3043E6EEBB47}" destId="{7F677428-B6F0-4871-B98A-684BEE9E3706}" srcOrd="0" destOrd="0" parTransId="{2FC87E07-1F4E-4BDE-A3A8-A14BF4B01DC8}" sibTransId="{A90FF8D0-F5E3-47BC-A94F-2325FE1BDA03}"/>
    <dgm:cxn modelId="{D8C5558B-BB98-4A1A-B195-B0A79A2CCCCB}" type="presOf" srcId="{F6C88FED-DD1A-418C-8DD0-3043E6EEBB47}" destId="{97A07FFD-B32E-4904-9F3A-E0C2DCBF7676}" srcOrd="0" destOrd="0" presId="urn:microsoft.com/office/officeart/2005/8/layout/vList2"/>
    <dgm:cxn modelId="{DA3207D1-79B5-4E5A-9AE0-DCE28553C89B}" type="presParOf" srcId="{97A07FFD-B32E-4904-9F3A-E0C2DCBF7676}" destId="{78FD15CA-314C-456C-A376-AB29026D5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F3264F-05BA-475C-BA8F-06EBD71419C5}" type="doc">
      <dgm:prSet loTypeId="urn:microsoft.com/office/officeart/2005/8/layout/vList2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393D1412-F620-4DA0-A1BF-A924FFA3E186}">
      <dgm:prSet custT="1"/>
      <dgm:spPr/>
      <dgm:t>
        <a:bodyPr/>
        <a:lstStyle/>
        <a:p>
          <a:pPr rtl="0"/>
          <a:r>
            <a:rPr lang="uk-UA" sz="2000" b="0" dirty="0" smtClean="0">
              <a:latin typeface="Monotype Corsiva" pitchFamily="66" charset="0"/>
            </a:rPr>
            <a:t>Катанський Д.</a:t>
          </a:r>
          <a:endParaRPr lang="ru-RU" sz="2000" b="0" dirty="0">
            <a:latin typeface="Monotype Corsiva" pitchFamily="66" charset="0"/>
          </a:endParaRPr>
        </a:p>
      </dgm:t>
    </dgm:pt>
    <dgm:pt modelId="{A70594D8-A0A9-4A9A-8DDB-95D16793E96F}" type="parTrans" cxnId="{AFBB27E1-6020-4274-8875-CE088B3940D8}">
      <dgm:prSet/>
      <dgm:spPr/>
      <dgm:t>
        <a:bodyPr/>
        <a:lstStyle/>
        <a:p>
          <a:endParaRPr lang="ru-RU"/>
        </a:p>
      </dgm:t>
    </dgm:pt>
    <dgm:pt modelId="{6F9273E5-884A-4BC5-AB3A-F71B71C8695D}" type="sibTrans" cxnId="{AFBB27E1-6020-4274-8875-CE088B3940D8}">
      <dgm:prSet/>
      <dgm:spPr/>
      <dgm:t>
        <a:bodyPr/>
        <a:lstStyle/>
        <a:p>
          <a:endParaRPr lang="ru-RU"/>
        </a:p>
      </dgm:t>
    </dgm:pt>
    <dgm:pt modelId="{B051A22B-37FF-4A86-B1D8-5BC7D4B39616}">
      <dgm:prSet custT="1"/>
      <dgm:spPr/>
      <dgm:t>
        <a:bodyPr/>
        <a:lstStyle/>
        <a:p>
          <a:pPr rtl="0"/>
          <a:r>
            <a:rPr lang="uk-UA" sz="2000" b="0" dirty="0" smtClean="0">
              <a:latin typeface="Monotype Corsiva" pitchFamily="66" charset="0"/>
            </a:rPr>
            <a:t>Очолював бібліотеку з 1907-1917рр.</a:t>
          </a:r>
          <a:endParaRPr lang="ru-RU" sz="2000" b="0" dirty="0">
            <a:latin typeface="Monotype Corsiva" pitchFamily="66" charset="0"/>
          </a:endParaRPr>
        </a:p>
      </dgm:t>
    </dgm:pt>
    <dgm:pt modelId="{DECF0B74-DB73-403B-9907-200E98834B12}" type="parTrans" cxnId="{8E708548-0F8D-414D-B0C7-B05403464CCF}">
      <dgm:prSet/>
      <dgm:spPr/>
      <dgm:t>
        <a:bodyPr/>
        <a:lstStyle/>
        <a:p>
          <a:endParaRPr lang="ru-RU"/>
        </a:p>
      </dgm:t>
    </dgm:pt>
    <dgm:pt modelId="{94990AF2-1DA5-4E8C-BCD9-3661075BF335}" type="sibTrans" cxnId="{8E708548-0F8D-414D-B0C7-B05403464CCF}">
      <dgm:prSet/>
      <dgm:spPr/>
      <dgm:t>
        <a:bodyPr/>
        <a:lstStyle/>
        <a:p>
          <a:endParaRPr lang="ru-RU"/>
        </a:p>
      </dgm:t>
    </dgm:pt>
    <dgm:pt modelId="{4AA0D378-DCEC-420C-96CD-539D26298E7B}" type="pres">
      <dgm:prSet presAssocID="{DAF3264F-05BA-475C-BA8F-06EBD71419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66998E-0475-4B76-A5A2-CC728EBCCB67}" type="pres">
      <dgm:prSet presAssocID="{393D1412-F620-4DA0-A1BF-A924FFA3E186}" presName="parentText" presStyleLbl="node1" presStyleIdx="0" presStyleCnt="2" custLinFactY="-1726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A70C95-0501-4152-AE48-49C75D1C51AA}" type="pres">
      <dgm:prSet presAssocID="{6F9273E5-884A-4BC5-AB3A-F71B71C8695D}" presName="spacer" presStyleCnt="0"/>
      <dgm:spPr/>
    </dgm:pt>
    <dgm:pt modelId="{9DDCC69F-E017-4B0E-9891-EBF42AEEA8E4}" type="pres">
      <dgm:prSet presAssocID="{B051A22B-37FF-4A86-B1D8-5BC7D4B39616}" presName="parentText" presStyleLbl="node1" presStyleIdx="1" presStyleCnt="2" custAng="0" custScaleY="139344" custLinFactY="-3278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EA7E95-7A4F-448A-B06F-9CBD5BEBE022}" type="presOf" srcId="{393D1412-F620-4DA0-A1BF-A924FFA3E186}" destId="{6B66998E-0475-4B76-A5A2-CC728EBCCB67}" srcOrd="0" destOrd="0" presId="urn:microsoft.com/office/officeart/2005/8/layout/vList2"/>
    <dgm:cxn modelId="{F248DD9F-E1A9-4015-9347-302262EC2066}" type="presOf" srcId="{B051A22B-37FF-4A86-B1D8-5BC7D4B39616}" destId="{9DDCC69F-E017-4B0E-9891-EBF42AEEA8E4}" srcOrd="0" destOrd="0" presId="urn:microsoft.com/office/officeart/2005/8/layout/vList2"/>
    <dgm:cxn modelId="{8E708548-0F8D-414D-B0C7-B05403464CCF}" srcId="{DAF3264F-05BA-475C-BA8F-06EBD71419C5}" destId="{B051A22B-37FF-4A86-B1D8-5BC7D4B39616}" srcOrd="1" destOrd="0" parTransId="{DECF0B74-DB73-403B-9907-200E98834B12}" sibTransId="{94990AF2-1DA5-4E8C-BCD9-3661075BF335}"/>
    <dgm:cxn modelId="{9845E772-12A7-448E-A9A3-24B901FF7A2A}" type="presOf" srcId="{DAF3264F-05BA-475C-BA8F-06EBD71419C5}" destId="{4AA0D378-DCEC-420C-96CD-539D26298E7B}" srcOrd="0" destOrd="0" presId="urn:microsoft.com/office/officeart/2005/8/layout/vList2"/>
    <dgm:cxn modelId="{AFBB27E1-6020-4274-8875-CE088B3940D8}" srcId="{DAF3264F-05BA-475C-BA8F-06EBD71419C5}" destId="{393D1412-F620-4DA0-A1BF-A924FFA3E186}" srcOrd="0" destOrd="0" parTransId="{A70594D8-A0A9-4A9A-8DDB-95D16793E96F}" sibTransId="{6F9273E5-884A-4BC5-AB3A-F71B71C8695D}"/>
    <dgm:cxn modelId="{DE2C34C1-1B3B-4D6A-9D78-9DB78FEE092A}" type="presParOf" srcId="{4AA0D378-DCEC-420C-96CD-539D26298E7B}" destId="{6B66998E-0475-4B76-A5A2-CC728EBCCB67}" srcOrd="0" destOrd="0" presId="urn:microsoft.com/office/officeart/2005/8/layout/vList2"/>
    <dgm:cxn modelId="{ED666221-4A9A-4742-B7A1-FC1ED48E9BB5}" type="presParOf" srcId="{4AA0D378-DCEC-420C-96CD-539D26298E7B}" destId="{AAA70C95-0501-4152-AE48-49C75D1C51AA}" srcOrd="1" destOrd="0" presId="urn:microsoft.com/office/officeart/2005/8/layout/vList2"/>
    <dgm:cxn modelId="{C959EEA9-D4EB-4E45-85BE-B74381A7F134}" type="presParOf" srcId="{4AA0D378-DCEC-420C-96CD-539D26298E7B}" destId="{9DDCC69F-E017-4B0E-9891-EBF42AEEA8E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4D3108-1F81-4D03-BA17-795BDCCAAC7A}" type="doc">
      <dgm:prSet loTypeId="urn:microsoft.com/office/officeart/2005/8/layout/vList2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0303B33B-745A-46E4-B1AC-B831BF61B6BD}">
      <dgm:prSet custT="1"/>
      <dgm:spPr/>
      <dgm:t>
        <a:bodyPr/>
        <a:lstStyle/>
        <a:p>
          <a:pPr algn="ctr" rtl="0"/>
          <a:r>
            <a:rPr lang="uk-UA" sz="2000" dirty="0" smtClean="0">
              <a:latin typeface="Monotype Corsiva" pitchFamily="66" charset="0"/>
            </a:rPr>
            <a:t>Подружжя:</a:t>
          </a:r>
          <a:endParaRPr lang="ru-RU" sz="2000" dirty="0">
            <a:latin typeface="Monotype Corsiva" pitchFamily="66" charset="0"/>
          </a:endParaRPr>
        </a:p>
      </dgm:t>
    </dgm:pt>
    <dgm:pt modelId="{1BD3434D-ACAC-492B-9933-05AFFEA7C074}" type="parTrans" cxnId="{0F942DEE-0062-4337-B4D1-329E3DB400F9}">
      <dgm:prSet/>
      <dgm:spPr/>
      <dgm:t>
        <a:bodyPr/>
        <a:lstStyle/>
        <a:p>
          <a:endParaRPr lang="ru-RU"/>
        </a:p>
      </dgm:t>
    </dgm:pt>
    <dgm:pt modelId="{888B4742-60C3-4DE6-AD48-1A215DE22BAF}" type="sibTrans" cxnId="{0F942DEE-0062-4337-B4D1-329E3DB400F9}">
      <dgm:prSet/>
      <dgm:spPr/>
      <dgm:t>
        <a:bodyPr/>
        <a:lstStyle/>
        <a:p>
          <a:endParaRPr lang="ru-RU"/>
        </a:p>
      </dgm:t>
    </dgm:pt>
    <dgm:pt modelId="{5E7950B6-350D-4ED7-82F1-5CBEF3A2854A}">
      <dgm:prSet custT="1"/>
      <dgm:spPr/>
      <dgm:t>
        <a:bodyPr/>
        <a:lstStyle/>
        <a:p>
          <a:pPr rtl="0"/>
          <a:r>
            <a:rPr lang="uk-UA" sz="2000" dirty="0" smtClean="0">
              <a:latin typeface="Monotype Corsiva" pitchFamily="66" charset="0"/>
            </a:rPr>
            <a:t>Корабльова Д. </a:t>
          </a:r>
          <a:endParaRPr lang="ru-RU" sz="2000" dirty="0">
            <a:latin typeface="Monotype Corsiva" pitchFamily="66" charset="0"/>
          </a:endParaRPr>
        </a:p>
      </dgm:t>
    </dgm:pt>
    <dgm:pt modelId="{77EDCF5F-F02A-4CE8-9276-140B1C165D7A}" type="parTrans" cxnId="{12D77D11-AF67-473A-B6FF-2AC5C9F72A7B}">
      <dgm:prSet/>
      <dgm:spPr/>
      <dgm:t>
        <a:bodyPr/>
        <a:lstStyle/>
        <a:p>
          <a:endParaRPr lang="ru-RU"/>
        </a:p>
      </dgm:t>
    </dgm:pt>
    <dgm:pt modelId="{CA169150-5E55-4170-8196-980FD729612F}" type="sibTrans" cxnId="{12D77D11-AF67-473A-B6FF-2AC5C9F72A7B}">
      <dgm:prSet/>
      <dgm:spPr/>
      <dgm:t>
        <a:bodyPr/>
        <a:lstStyle/>
        <a:p>
          <a:endParaRPr lang="ru-RU"/>
        </a:p>
      </dgm:t>
    </dgm:pt>
    <dgm:pt modelId="{79B58152-EB8C-419D-AFB5-953930B5BCC5}">
      <dgm:prSet custT="1"/>
      <dgm:spPr/>
      <dgm:t>
        <a:bodyPr/>
        <a:lstStyle/>
        <a:p>
          <a:pPr rtl="0"/>
          <a:r>
            <a:rPr lang="uk-UA" sz="2000" dirty="0" smtClean="0">
              <a:latin typeface="Monotype Corsiva" pitchFamily="66" charset="0"/>
            </a:rPr>
            <a:t>Голубєв П. В.</a:t>
          </a:r>
          <a:endParaRPr lang="ru-RU" sz="2000" dirty="0">
            <a:latin typeface="Monotype Corsiva" pitchFamily="66" charset="0"/>
          </a:endParaRPr>
        </a:p>
      </dgm:t>
    </dgm:pt>
    <dgm:pt modelId="{E8506343-872B-41E1-9641-A6F634E90342}" type="parTrans" cxnId="{4866207F-8C4A-4BAA-8FE7-6F722B7A94D2}">
      <dgm:prSet/>
      <dgm:spPr/>
      <dgm:t>
        <a:bodyPr/>
        <a:lstStyle/>
        <a:p>
          <a:endParaRPr lang="ru-RU"/>
        </a:p>
      </dgm:t>
    </dgm:pt>
    <dgm:pt modelId="{9852064C-32DA-4C35-83AA-3652BD605CF5}" type="sibTrans" cxnId="{4866207F-8C4A-4BAA-8FE7-6F722B7A94D2}">
      <dgm:prSet/>
      <dgm:spPr/>
      <dgm:t>
        <a:bodyPr/>
        <a:lstStyle/>
        <a:p>
          <a:endParaRPr lang="ru-RU"/>
        </a:p>
      </dgm:t>
    </dgm:pt>
    <dgm:pt modelId="{337879E6-B420-43AB-8405-EE08F895F6F5}" type="pres">
      <dgm:prSet presAssocID="{244D3108-1F81-4D03-BA17-795BDCCAAC7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0F7940-AC43-4B78-A4DD-E3F8F1FFCA9B}" type="pres">
      <dgm:prSet presAssocID="{0303B33B-745A-46E4-B1AC-B831BF61B6B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50AF1-9051-4C6C-9A96-D11BBB4B8A94}" type="pres">
      <dgm:prSet presAssocID="{888B4742-60C3-4DE6-AD48-1A215DE22BAF}" presName="spacer" presStyleCnt="0"/>
      <dgm:spPr/>
    </dgm:pt>
    <dgm:pt modelId="{53ADDEA9-AD24-440D-BAE9-ECED124FFF78}" type="pres">
      <dgm:prSet presAssocID="{5E7950B6-350D-4ED7-82F1-5CBEF3A2854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6396B-E20C-4BD8-8302-22063AA005FA}" type="pres">
      <dgm:prSet presAssocID="{CA169150-5E55-4170-8196-980FD729612F}" presName="spacer" presStyleCnt="0"/>
      <dgm:spPr/>
    </dgm:pt>
    <dgm:pt modelId="{8165DC40-DC16-4A85-A3F8-CA8F8192E1CE}" type="pres">
      <dgm:prSet presAssocID="{79B58152-EB8C-419D-AFB5-953930B5BCC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3907AE-A417-4B8F-9BCE-6C0E55EE3775}" type="presOf" srcId="{79B58152-EB8C-419D-AFB5-953930B5BCC5}" destId="{8165DC40-DC16-4A85-A3F8-CA8F8192E1CE}" srcOrd="0" destOrd="0" presId="urn:microsoft.com/office/officeart/2005/8/layout/vList2"/>
    <dgm:cxn modelId="{A8385BE2-7061-4212-BCC3-D86F1BD4F814}" type="presOf" srcId="{244D3108-1F81-4D03-BA17-795BDCCAAC7A}" destId="{337879E6-B420-43AB-8405-EE08F895F6F5}" srcOrd="0" destOrd="0" presId="urn:microsoft.com/office/officeart/2005/8/layout/vList2"/>
    <dgm:cxn modelId="{E2AE2CAE-0D41-46F9-AA8D-A33E84F47BBA}" type="presOf" srcId="{5E7950B6-350D-4ED7-82F1-5CBEF3A2854A}" destId="{53ADDEA9-AD24-440D-BAE9-ECED124FFF78}" srcOrd="0" destOrd="0" presId="urn:microsoft.com/office/officeart/2005/8/layout/vList2"/>
    <dgm:cxn modelId="{0F942DEE-0062-4337-B4D1-329E3DB400F9}" srcId="{244D3108-1F81-4D03-BA17-795BDCCAAC7A}" destId="{0303B33B-745A-46E4-B1AC-B831BF61B6BD}" srcOrd="0" destOrd="0" parTransId="{1BD3434D-ACAC-492B-9933-05AFFEA7C074}" sibTransId="{888B4742-60C3-4DE6-AD48-1A215DE22BAF}"/>
    <dgm:cxn modelId="{4866207F-8C4A-4BAA-8FE7-6F722B7A94D2}" srcId="{244D3108-1F81-4D03-BA17-795BDCCAAC7A}" destId="{79B58152-EB8C-419D-AFB5-953930B5BCC5}" srcOrd="2" destOrd="0" parTransId="{E8506343-872B-41E1-9641-A6F634E90342}" sibTransId="{9852064C-32DA-4C35-83AA-3652BD605CF5}"/>
    <dgm:cxn modelId="{3190B63D-CD69-4E71-9D12-56F11A584BF9}" type="presOf" srcId="{0303B33B-745A-46E4-B1AC-B831BF61B6BD}" destId="{A80F7940-AC43-4B78-A4DD-E3F8F1FFCA9B}" srcOrd="0" destOrd="0" presId="urn:microsoft.com/office/officeart/2005/8/layout/vList2"/>
    <dgm:cxn modelId="{12D77D11-AF67-473A-B6FF-2AC5C9F72A7B}" srcId="{244D3108-1F81-4D03-BA17-795BDCCAAC7A}" destId="{5E7950B6-350D-4ED7-82F1-5CBEF3A2854A}" srcOrd="1" destOrd="0" parTransId="{77EDCF5F-F02A-4CE8-9276-140B1C165D7A}" sibTransId="{CA169150-5E55-4170-8196-980FD729612F}"/>
    <dgm:cxn modelId="{B80D7C4D-65E2-4E31-B7DB-D848539FE27F}" type="presParOf" srcId="{337879E6-B420-43AB-8405-EE08F895F6F5}" destId="{A80F7940-AC43-4B78-A4DD-E3F8F1FFCA9B}" srcOrd="0" destOrd="0" presId="urn:microsoft.com/office/officeart/2005/8/layout/vList2"/>
    <dgm:cxn modelId="{DB110B73-912A-48A2-A1D9-B51AD3AF2E27}" type="presParOf" srcId="{337879E6-B420-43AB-8405-EE08F895F6F5}" destId="{3BB50AF1-9051-4C6C-9A96-D11BBB4B8A94}" srcOrd="1" destOrd="0" presId="urn:microsoft.com/office/officeart/2005/8/layout/vList2"/>
    <dgm:cxn modelId="{4C52501A-3CC0-4209-8BC1-B859D837C8C0}" type="presParOf" srcId="{337879E6-B420-43AB-8405-EE08F895F6F5}" destId="{53ADDEA9-AD24-440D-BAE9-ECED124FFF78}" srcOrd="2" destOrd="0" presId="urn:microsoft.com/office/officeart/2005/8/layout/vList2"/>
    <dgm:cxn modelId="{C386242D-837C-4225-A0B6-833F5303D3BC}" type="presParOf" srcId="{337879E6-B420-43AB-8405-EE08F895F6F5}" destId="{3436396B-E20C-4BD8-8302-22063AA005FA}" srcOrd="3" destOrd="0" presId="urn:microsoft.com/office/officeart/2005/8/layout/vList2"/>
    <dgm:cxn modelId="{02650FDB-989B-4F76-BDDE-938FCCE9F933}" type="presParOf" srcId="{337879E6-B420-43AB-8405-EE08F895F6F5}" destId="{8165DC40-DC16-4A85-A3F8-CA8F8192E1C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C88FED-DD1A-418C-8DD0-3043E6EEBB47}" type="doc">
      <dgm:prSet loTypeId="urn:microsoft.com/office/officeart/2005/8/layout/vList2" loCatId="list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7F677428-B6F0-4871-B98A-684BEE9E3706}">
      <dgm:prSet/>
      <dgm:spPr/>
      <dgm:t>
        <a:bodyPr/>
        <a:lstStyle/>
        <a:p>
          <a:pPr rtl="0"/>
          <a:r>
            <a:rPr lang="uk-UA" b="1" dirty="0" smtClean="0">
              <a:latin typeface="Monotype Corsiva" pitchFamily="66" charset="0"/>
            </a:rPr>
            <a:t>Імена, які стали легендою</a:t>
          </a:r>
          <a:endParaRPr lang="ru-RU" b="1" dirty="0">
            <a:latin typeface="Monotype Corsiva" pitchFamily="66" charset="0"/>
          </a:endParaRPr>
        </a:p>
      </dgm:t>
    </dgm:pt>
    <dgm:pt modelId="{2FC87E07-1F4E-4BDE-A3A8-A14BF4B01DC8}" type="parTrans" cxnId="{D8F366E7-C6DA-426D-B194-070926035333}">
      <dgm:prSet/>
      <dgm:spPr/>
      <dgm:t>
        <a:bodyPr/>
        <a:lstStyle/>
        <a:p>
          <a:endParaRPr lang="ru-RU"/>
        </a:p>
      </dgm:t>
    </dgm:pt>
    <dgm:pt modelId="{A90FF8D0-F5E3-47BC-A94F-2325FE1BDA03}" type="sibTrans" cxnId="{D8F366E7-C6DA-426D-B194-070926035333}">
      <dgm:prSet/>
      <dgm:spPr/>
      <dgm:t>
        <a:bodyPr/>
        <a:lstStyle/>
        <a:p>
          <a:endParaRPr lang="ru-RU"/>
        </a:p>
      </dgm:t>
    </dgm:pt>
    <dgm:pt modelId="{97A07FFD-B32E-4904-9F3A-E0C2DCBF7676}" type="pres">
      <dgm:prSet presAssocID="{F6C88FED-DD1A-418C-8DD0-3043E6EEBB4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D15CA-314C-456C-A376-AB29026D514D}" type="pres">
      <dgm:prSet presAssocID="{7F677428-B6F0-4871-B98A-684BEE9E3706}" presName="parentText" presStyleLbl="node1" presStyleIdx="0" presStyleCnt="1" custLinFactNeighborY="-15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C69C61-C3A0-4C3D-91CB-DA5322210AE5}" type="presOf" srcId="{F6C88FED-DD1A-418C-8DD0-3043E6EEBB47}" destId="{97A07FFD-B32E-4904-9F3A-E0C2DCBF7676}" srcOrd="0" destOrd="0" presId="urn:microsoft.com/office/officeart/2005/8/layout/vList2"/>
    <dgm:cxn modelId="{D8F366E7-C6DA-426D-B194-070926035333}" srcId="{F6C88FED-DD1A-418C-8DD0-3043E6EEBB47}" destId="{7F677428-B6F0-4871-B98A-684BEE9E3706}" srcOrd="0" destOrd="0" parTransId="{2FC87E07-1F4E-4BDE-A3A8-A14BF4B01DC8}" sibTransId="{A90FF8D0-F5E3-47BC-A94F-2325FE1BDA03}"/>
    <dgm:cxn modelId="{2AA1AB94-639F-4329-B36B-F577654DD648}" type="presOf" srcId="{7F677428-B6F0-4871-B98A-684BEE9E3706}" destId="{78FD15CA-314C-456C-A376-AB29026D514D}" srcOrd="0" destOrd="0" presId="urn:microsoft.com/office/officeart/2005/8/layout/vList2"/>
    <dgm:cxn modelId="{8B914374-563B-419A-AC42-486D4AE7581C}" type="presParOf" srcId="{97A07FFD-B32E-4904-9F3A-E0C2DCBF7676}" destId="{78FD15CA-314C-456C-A376-AB29026D51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39D234-C446-4FDE-B10C-FE6645271AEE}" type="doc">
      <dgm:prSet loTypeId="urn:microsoft.com/office/officeart/2005/8/layout/vList2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A6620FA8-24A7-4B38-A237-E63EF9467D57}">
      <dgm:prSet custT="1"/>
      <dgm:spPr/>
      <dgm:t>
        <a:bodyPr/>
        <a:lstStyle/>
        <a:p>
          <a:pPr algn="ctr" rtl="0"/>
          <a:r>
            <a:rPr lang="ru-RU" sz="2000" b="1" baseline="0" dirty="0" smtClean="0">
              <a:latin typeface="+mn-lt"/>
            </a:rPr>
            <a:t>ДОВГІ РОКИ ПЛІДНО ПРАЦЮВАЛИ В БІБІЛОТЕЦІ</a:t>
          </a:r>
          <a:endParaRPr lang="ru-RU" sz="2000" b="1" baseline="0" dirty="0">
            <a:latin typeface="+mn-lt"/>
          </a:endParaRPr>
        </a:p>
      </dgm:t>
    </dgm:pt>
    <dgm:pt modelId="{860A191C-0E2C-4DF0-AF3B-C375DD7E1393}" type="parTrans" cxnId="{4192CC13-C4DF-41E1-854F-CF0B7EEBEE85}">
      <dgm:prSet/>
      <dgm:spPr/>
      <dgm:t>
        <a:bodyPr/>
        <a:lstStyle/>
        <a:p>
          <a:endParaRPr lang="ru-RU"/>
        </a:p>
      </dgm:t>
    </dgm:pt>
    <dgm:pt modelId="{58C6134B-AE7D-4AA8-A0D0-C4D6C5B0BBCA}" type="sibTrans" cxnId="{4192CC13-C4DF-41E1-854F-CF0B7EEBEE85}">
      <dgm:prSet/>
      <dgm:spPr/>
      <dgm:t>
        <a:bodyPr/>
        <a:lstStyle/>
        <a:p>
          <a:endParaRPr lang="ru-RU"/>
        </a:p>
      </dgm:t>
    </dgm:pt>
    <dgm:pt modelId="{00B2C082-95F3-47A3-8A23-85460C76FCAE}" type="pres">
      <dgm:prSet presAssocID="{3C39D234-C446-4FDE-B10C-FE6645271A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BC3B15-E8C6-4FA4-8AB1-938B2954B43D}" type="pres">
      <dgm:prSet presAssocID="{A6620FA8-24A7-4B38-A237-E63EF9467D5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92CC13-C4DF-41E1-854F-CF0B7EEBEE85}" srcId="{3C39D234-C446-4FDE-B10C-FE6645271AEE}" destId="{A6620FA8-24A7-4B38-A237-E63EF9467D57}" srcOrd="0" destOrd="0" parTransId="{860A191C-0E2C-4DF0-AF3B-C375DD7E1393}" sibTransId="{58C6134B-AE7D-4AA8-A0D0-C4D6C5B0BBCA}"/>
    <dgm:cxn modelId="{602B72F6-C2EB-47FD-AE8B-6A1947400B73}" type="presOf" srcId="{3C39D234-C446-4FDE-B10C-FE6645271AEE}" destId="{00B2C082-95F3-47A3-8A23-85460C76FCAE}" srcOrd="0" destOrd="0" presId="urn:microsoft.com/office/officeart/2005/8/layout/vList2"/>
    <dgm:cxn modelId="{74CF181B-5894-4A36-8468-DCF803B6143D}" type="presOf" srcId="{A6620FA8-24A7-4B38-A237-E63EF9467D57}" destId="{68BC3B15-E8C6-4FA4-8AB1-938B2954B43D}" srcOrd="0" destOrd="0" presId="urn:microsoft.com/office/officeart/2005/8/layout/vList2"/>
    <dgm:cxn modelId="{E0F8D2D0-742F-49B3-A89D-144F36FFD468}" type="presParOf" srcId="{00B2C082-95F3-47A3-8A23-85460C76FCAE}" destId="{68BC3B15-E8C6-4FA4-8AB1-938B2954B4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CDC74-1258-43A2-9566-DF727AC70FA0}">
      <dsp:nvSpPr>
        <dsp:cNvPr id="0" name=""/>
        <dsp:cNvSpPr/>
      </dsp:nvSpPr>
      <dsp:spPr>
        <a:xfrm>
          <a:off x="0" y="46317"/>
          <a:ext cx="7272808" cy="12481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baseline="0" dirty="0" smtClean="0">
              <a:latin typeface="Monotype Corsiva" pitchFamily="66" charset="0"/>
            </a:rPr>
            <a:t>1887      130 років     2017</a:t>
          </a:r>
          <a:endParaRPr lang="ru-RU" sz="4800" b="1" kern="1200" baseline="0" dirty="0">
            <a:latin typeface="Monotype Corsiva" pitchFamily="66" charset="0"/>
          </a:endParaRPr>
        </a:p>
      </dsp:txBody>
      <dsp:txXfrm>
        <a:off x="60929" y="107246"/>
        <a:ext cx="7150950" cy="11262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09ED7-A392-40FA-AAF5-B5B2EC963D0F}">
      <dsp:nvSpPr>
        <dsp:cNvPr id="0" name=""/>
        <dsp:cNvSpPr/>
      </dsp:nvSpPr>
      <dsp:spPr>
        <a:xfrm>
          <a:off x="0" y="0"/>
          <a:ext cx="3600400" cy="315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latin typeface="Monotype Corsiva" pitchFamily="66" charset="0"/>
            </a:rPr>
            <a:t>Опришко</a:t>
          </a:r>
          <a:r>
            <a:rPr lang="uk-UA" sz="2000" b="1" kern="1200" dirty="0" smtClean="0">
              <a:latin typeface="Monotype Corsiva" pitchFamily="66" charset="0"/>
            </a:rPr>
            <a:t>  Галина  Антонівна</a:t>
          </a:r>
          <a:endParaRPr lang="ru-RU" sz="2000" b="1" kern="1200" dirty="0">
            <a:latin typeface="Monotype Corsiva" pitchFamily="66" charset="0"/>
          </a:endParaRPr>
        </a:p>
      </dsp:txBody>
      <dsp:txXfrm>
        <a:off x="15421" y="15421"/>
        <a:ext cx="3569558" cy="285058"/>
      </dsp:txXfrm>
    </dsp:sp>
    <dsp:sp modelId="{19DFEAF8-A7D3-42E7-A961-87F8770F38AC}">
      <dsp:nvSpPr>
        <dsp:cNvPr id="0" name=""/>
        <dsp:cNvSpPr/>
      </dsp:nvSpPr>
      <dsp:spPr>
        <a:xfrm>
          <a:off x="0" y="330430"/>
          <a:ext cx="3600400" cy="315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Monotype Corsiva" pitchFamily="66" charset="0"/>
            </a:rPr>
            <a:t>працювала  з 1963-1980  рр.</a:t>
          </a:r>
          <a:endParaRPr lang="ru-RU" sz="2000" b="1" kern="1200" dirty="0">
            <a:latin typeface="Monotype Corsiva" pitchFamily="66" charset="0"/>
          </a:endParaRPr>
        </a:p>
      </dsp:txBody>
      <dsp:txXfrm>
        <a:off x="15421" y="345851"/>
        <a:ext cx="3569558" cy="2850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8F79E-0568-45F6-B99A-EC51B0DFBFE1}">
      <dsp:nvSpPr>
        <dsp:cNvPr id="0" name=""/>
        <dsp:cNvSpPr/>
      </dsp:nvSpPr>
      <dsp:spPr>
        <a:xfrm>
          <a:off x="0" y="435"/>
          <a:ext cx="3851920" cy="317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Monotype Corsiva" pitchFamily="66" charset="0"/>
            </a:rPr>
            <a:t>Лукашова  Алла </a:t>
          </a:r>
          <a:r>
            <a:rPr lang="ru-RU" sz="2000" b="1" kern="1200" dirty="0" err="1" smtClean="0">
              <a:latin typeface="Monotype Corsiva" pitchFamily="66" charset="0"/>
            </a:rPr>
            <a:t>Михайлівна</a:t>
          </a:r>
          <a:endParaRPr lang="ru-RU" sz="2000" kern="1200" dirty="0">
            <a:latin typeface="Monotype Corsiva" pitchFamily="66" charset="0"/>
          </a:endParaRPr>
        </a:p>
      </dsp:txBody>
      <dsp:txXfrm>
        <a:off x="15510" y="15945"/>
        <a:ext cx="3820900" cy="286696"/>
      </dsp:txXfrm>
    </dsp:sp>
    <dsp:sp modelId="{2867200F-8291-4121-9C08-6384E6C862FD}">
      <dsp:nvSpPr>
        <dsp:cNvPr id="0" name=""/>
        <dsp:cNvSpPr/>
      </dsp:nvSpPr>
      <dsp:spPr>
        <a:xfrm>
          <a:off x="0" y="328178"/>
          <a:ext cx="3851920" cy="317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latin typeface="Monotype Corsiva" pitchFamily="66" charset="0"/>
            </a:rPr>
            <a:t>керівник</a:t>
          </a:r>
          <a:r>
            <a:rPr lang="ru-RU" sz="2000" b="1" kern="1200" dirty="0" smtClean="0">
              <a:latin typeface="Monotype Corsiva" pitchFamily="66" charset="0"/>
            </a:rPr>
            <a:t>  </a:t>
          </a:r>
          <a:r>
            <a:rPr lang="ru-RU" sz="2000" b="1" kern="1200" dirty="0" err="1" smtClean="0">
              <a:latin typeface="Monotype Corsiva" pitchFamily="66" charset="0"/>
            </a:rPr>
            <a:t>бібліотеки</a:t>
          </a:r>
          <a:r>
            <a:rPr lang="ru-RU" sz="2000" b="1" kern="1200" dirty="0" smtClean="0">
              <a:latin typeface="Monotype Corsiva" pitchFamily="66" charset="0"/>
            </a:rPr>
            <a:t>  1963-1980  </a:t>
          </a:r>
          <a:r>
            <a:rPr lang="ru-RU" sz="2000" b="1" kern="1200" dirty="0" err="1" smtClean="0">
              <a:latin typeface="Monotype Corsiva" pitchFamily="66" charset="0"/>
            </a:rPr>
            <a:t>рр</a:t>
          </a:r>
          <a:r>
            <a:rPr lang="ru-RU" sz="2000" b="1" kern="1200" dirty="0" smtClean="0">
              <a:latin typeface="Monotype Corsiva" pitchFamily="66" charset="0"/>
            </a:rPr>
            <a:t>.</a:t>
          </a:r>
          <a:endParaRPr lang="ru-RU" sz="2000" kern="1200" dirty="0">
            <a:latin typeface="Monotype Corsiva" pitchFamily="66" charset="0"/>
          </a:endParaRPr>
        </a:p>
      </dsp:txBody>
      <dsp:txXfrm>
        <a:off x="15510" y="343688"/>
        <a:ext cx="3820900" cy="2866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2866D-EE3B-4941-9EF8-C2A79A57BB96}">
      <dsp:nvSpPr>
        <dsp:cNvPr id="0" name=""/>
        <dsp:cNvSpPr/>
      </dsp:nvSpPr>
      <dsp:spPr>
        <a:xfrm>
          <a:off x="0" y="341"/>
          <a:ext cx="3520440" cy="401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err="1" smtClean="0">
              <a:latin typeface="Monotype Corsiva" pitchFamily="66" charset="0"/>
            </a:rPr>
            <a:t>Волощенко</a:t>
          </a:r>
          <a:r>
            <a:rPr lang="uk-UA" sz="2000" b="1" kern="1200" baseline="0" dirty="0" smtClean="0">
              <a:latin typeface="Monotype Corsiva" pitchFamily="66" charset="0"/>
            </a:rPr>
            <a:t>  </a:t>
          </a:r>
          <a:r>
            <a:rPr lang="ru-RU" sz="2000" b="1" kern="1200" baseline="0" dirty="0" err="1" smtClean="0">
              <a:latin typeface="Monotype Corsiva" pitchFamily="66" charset="0"/>
            </a:rPr>
            <a:t>Евгенія</a:t>
          </a:r>
          <a:r>
            <a:rPr lang="ru-RU" sz="2000" b="1" kern="1200" baseline="0" dirty="0" smtClean="0">
              <a:latin typeface="Monotype Corsiva" pitchFamily="66" charset="0"/>
            </a:rPr>
            <a:t>  </a:t>
          </a:r>
          <a:r>
            <a:rPr lang="ru-RU" sz="2000" b="1" kern="1200" baseline="0" dirty="0" err="1" smtClean="0">
              <a:latin typeface="Monotype Corsiva" pitchFamily="66" charset="0"/>
            </a:rPr>
            <a:t>Ігновна</a:t>
          </a:r>
          <a:endParaRPr lang="ru-RU" sz="2000" b="1" kern="1200" baseline="0" dirty="0">
            <a:latin typeface="Monotype Corsiva" pitchFamily="66" charset="0"/>
          </a:endParaRPr>
        </a:p>
      </dsp:txBody>
      <dsp:txXfrm>
        <a:off x="19621" y="19962"/>
        <a:ext cx="3481198" cy="362694"/>
      </dsp:txXfrm>
    </dsp:sp>
    <dsp:sp modelId="{24298F4C-C6BA-47F5-A82A-4164503FF76E}">
      <dsp:nvSpPr>
        <dsp:cNvPr id="0" name=""/>
        <dsp:cNvSpPr/>
      </dsp:nvSpPr>
      <dsp:spPr>
        <a:xfrm>
          <a:off x="0" y="414962"/>
          <a:ext cx="3520440" cy="4019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err="1" smtClean="0">
              <a:latin typeface="Monotype Corsiva" pitchFamily="66" charset="0"/>
            </a:rPr>
            <a:t>Провідний</a:t>
          </a:r>
          <a:r>
            <a:rPr lang="ru-RU" sz="2000" b="1" kern="1200" baseline="0" dirty="0" smtClean="0">
              <a:latin typeface="Monotype Corsiva" pitchFamily="66" charset="0"/>
            </a:rPr>
            <a:t> </a:t>
          </a:r>
          <a:r>
            <a:rPr lang="ru-RU" sz="2000" b="1" kern="1200" baseline="0" dirty="0" err="1" smtClean="0">
              <a:latin typeface="Monotype Corsiva" pitchFamily="66" charset="0"/>
            </a:rPr>
            <a:t>бібліотекар</a:t>
          </a:r>
          <a:endParaRPr lang="ru-RU" sz="2000" kern="1200" dirty="0">
            <a:latin typeface="Monotype Corsiva" pitchFamily="66" charset="0"/>
          </a:endParaRPr>
        </a:p>
      </dsp:txBody>
      <dsp:txXfrm>
        <a:off x="19621" y="434583"/>
        <a:ext cx="3481198" cy="3626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8FEA7-EF06-4503-B2A6-3E7BA1846C4C}">
      <dsp:nvSpPr>
        <dsp:cNvPr id="0" name=""/>
        <dsp:cNvSpPr/>
      </dsp:nvSpPr>
      <dsp:spPr>
        <a:xfrm>
          <a:off x="0" y="58"/>
          <a:ext cx="3520440" cy="3760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err="1" smtClean="0">
              <a:latin typeface="Monotype Corsiva" pitchFamily="66" charset="0"/>
            </a:rPr>
            <a:t>Корінчук</a:t>
          </a:r>
          <a:r>
            <a:rPr lang="uk-UA" sz="2000" b="1" kern="1200" baseline="0" dirty="0" smtClean="0">
              <a:latin typeface="Monotype Corsiva" pitchFamily="66" charset="0"/>
            </a:rPr>
            <a:t>  Ольга  Іванівна.</a:t>
          </a:r>
          <a:endParaRPr lang="ru-RU" sz="2000" kern="1200" dirty="0">
            <a:latin typeface="Monotype Corsiva" pitchFamily="66" charset="0"/>
          </a:endParaRPr>
        </a:p>
      </dsp:txBody>
      <dsp:txXfrm>
        <a:off x="18359" y="18417"/>
        <a:ext cx="3483722" cy="339373"/>
      </dsp:txXfrm>
    </dsp:sp>
    <dsp:sp modelId="{CF198E05-5D9F-4414-AF5B-BE02AD18F5A2}">
      <dsp:nvSpPr>
        <dsp:cNvPr id="0" name=""/>
        <dsp:cNvSpPr/>
      </dsp:nvSpPr>
      <dsp:spPr>
        <a:xfrm>
          <a:off x="0" y="388018"/>
          <a:ext cx="3520440" cy="3760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>
              <a:latin typeface="Monotype Corsiva" pitchFamily="66" charset="0"/>
            </a:rPr>
            <a:t>Керівник  бібліотеки</a:t>
          </a:r>
          <a:endParaRPr lang="ru-RU" sz="2000" kern="1200" dirty="0">
            <a:latin typeface="Monotype Corsiva" pitchFamily="66" charset="0"/>
          </a:endParaRPr>
        </a:p>
      </dsp:txBody>
      <dsp:txXfrm>
        <a:off x="18359" y="406377"/>
        <a:ext cx="3483722" cy="339373"/>
      </dsp:txXfrm>
    </dsp:sp>
    <dsp:sp modelId="{72DBB733-799B-4575-8218-B1328BFE703A}">
      <dsp:nvSpPr>
        <dsp:cNvPr id="0" name=""/>
        <dsp:cNvSpPr/>
      </dsp:nvSpPr>
      <dsp:spPr>
        <a:xfrm>
          <a:off x="0" y="775978"/>
          <a:ext cx="3520440" cy="3760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>
              <a:latin typeface="Monotype Corsiva" pitchFamily="66" charset="0"/>
            </a:rPr>
            <a:t>З 1980- 2004 рр. </a:t>
          </a:r>
          <a:endParaRPr lang="ru-RU" sz="2000" b="1" kern="1200" baseline="0" dirty="0">
            <a:latin typeface="Monotype Corsiva" pitchFamily="66" charset="0"/>
          </a:endParaRPr>
        </a:p>
      </dsp:txBody>
      <dsp:txXfrm>
        <a:off x="18359" y="794337"/>
        <a:ext cx="3483722" cy="3393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B3928-3717-4F9E-A4D3-5A35116158F8}">
      <dsp:nvSpPr>
        <dsp:cNvPr id="0" name=""/>
        <dsp:cNvSpPr/>
      </dsp:nvSpPr>
      <dsp:spPr>
        <a:xfrm>
          <a:off x="617306" y="8532"/>
          <a:ext cx="5791411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kern="1200" baseline="0" dirty="0" smtClean="0"/>
            <a:t>ДОВГІ РОКИ ПЛІДНО ПРАЦЮВАЛИ В БІБІЛОТЕЦІ</a:t>
          </a:r>
          <a:endParaRPr lang="ru-RU" sz="1900" b="0" kern="1200" baseline="0" dirty="0"/>
        </a:p>
      </dsp:txBody>
      <dsp:txXfrm>
        <a:off x="639010" y="30236"/>
        <a:ext cx="5748003" cy="40119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9FF20-9396-4101-B5E8-A547EF632C61}">
      <dsp:nvSpPr>
        <dsp:cNvPr id="0" name=""/>
        <dsp:cNvSpPr/>
      </dsp:nvSpPr>
      <dsp:spPr>
        <a:xfrm>
          <a:off x="0" y="435"/>
          <a:ext cx="3563888" cy="317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Monotype Corsiva" pitchFamily="66" charset="0"/>
            </a:rPr>
            <a:t>Чеботарьова Марія Андріївна</a:t>
          </a:r>
          <a:endParaRPr lang="ru-RU" sz="2000" kern="1200" dirty="0">
            <a:latin typeface="Monotype Corsiva" pitchFamily="66" charset="0"/>
          </a:endParaRPr>
        </a:p>
      </dsp:txBody>
      <dsp:txXfrm>
        <a:off x="15510" y="15945"/>
        <a:ext cx="3532868" cy="286696"/>
      </dsp:txXfrm>
    </dsp:sp>
    <dsp:sp modelId="{8128F852-9BBB-45A7-B623-4C8ADACF9AE6}">
      <dsp:nvSpPr>
        <dsp:cNvPr id="0" name=""/>
        <dsp:cNvSpPr/>
      </dsp:nvSpPr>
      <dsp:spPr>
        <a:xfrm>
          <a:off x="0" y="328178"/>
          <a:ext cx="3563888" cy="317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Monotype Corsiva" pitchFamily="66" charset="0"/>
            </a:rPr>
            <a:t>1945-1986 рр.</a:t>
          </a:r>
          <a:endParaRPr lang="ru-RU" sz="2000" kern="1200" dirty="0">
            <a:latin typeface="Monotype Corsiva" pitchFamily="66" charset="0"/>
          </a:endParaRPr>
        </a:p>
      </dsp:txBody>
      <dsp:txXfrm>
        <a:off x="15510" y="343688"/>
        <a:ext cx="3532868" cy="28669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15CA-314C-456C-A376-AB29026D514D}">
      <dsp:nvSpPr>
        <dsp:cNvPr id="0" name=""/>
        <dsp:cNvSpPr/>
      </dsp:nvSpPr>
      <dsp:spPr>
        <a:xfrm>
          <a:off x="0" y="0"/>
          <a:ext cx="4104456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latin typeface="Monotype Corsiva" pitchFamily="66" charset="0"/>
            </a:rPr>
            <a:t>Імена, які стали легендою</a:t>
          </a:r>
          <a:endParaRPr lang="ru-RU" sz="3000" b="1" kern="1200" dirty="0">
            <a:latin typeface="Monotype Corsiva" pitchFamily="66" charset="0"/>
          </a:endParaRPr>
        </a:p>
      </dsp:txBody>
      <dsp:txXfrm>
        <a:off x="33412" y="33412"/>
        <a:ext cx="4037632" cy="61762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18444-95AA-4F4B-B835-1EAF187A118E}">
      <dsp:nvSpPr>
        <dsp:cNvPr id="0" name=""/>
        <dsp:cNvSpPr/>
      </dsp:nvSpPr>
      <dsp:spPr>
        <a:xfrm>
          <a:off x="0" y="574"/>
          <a:ext cx="3520440" cy="3992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>
              <a:latin typeface="Monotype Corsiva" pitchFamily="66" charset="0"/>
            </a:rPr>
            <a:t>Уварова Жозефіна Абрамівна</a:t>
          </a:r>
          <a:endParaRPr lang="ru-RU" sz="2000" kern="1200" dirty="0">
            <a:latin typeface="Monotype Corsiva" pitchFamily="66" charset="0"/>
          </a:endParaRPr>
        </a:p>
      </dsp:txBody>
      <dsp:txXfrm>
        <a:off x="19490" y="20064"/>
        <a:ext cx="3481460" cy="360282"/>
      </dsp:txXfrm>
    </dsp:sp>
    <dsp:sp modelId="{CB8B0A19-E3C5-46ED-9AA7-726601587BD3}">
      <dsp:nvSpPr>
        <dsp:cNvPr id="0" name=""/>
        <dsp:cNvSpPr/>
      </dsp:nvSpPr>
      <dsp:spPr>
        <a:xfrm>
          <a:off x="0" y="412436"/>
          <a:ext cx="3520440" cy="3992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>
              <a:latin typeface="Monotype Corsiva" pitchFamily="66" charset="0"/>
            </a:rPr>
            <a:t>провідний бібліотекар</a:t>
          </a:r>
          <a:endParaRPr lang="ru-RU" sz="2000" kern="1200" dirty="0">
            <a:latin typeface="Monotype Corsiva" pitchFamily="66" charset="0"/>
          </a:endParaRPr>
        </a:p>
      </dsp:txBody>
      <dsp:txXfrm>
        <a:off x="19490" y="431926"/>
        <a:ext cx="3481460" cy="360282"/>
      </dsp:txXfrm>
    </dsp:sp>
    <dsp:sp modelId="{7C4C9BE6-C62D-4F45-BF8D-C185C27E92DC}">
      <dsp:nvSpPr>
        <dsp:cNvPr id="0" name=""/>
        <dsp:cNvSpPr/>
      </dsp:nvSpPr>
      <dsp:spPr>
        <a:xfrm>
          <a:off x="0" y="824299"/>
          <a:ext cx="3520440" cy="3992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baseline="0" dirty="0" smtClean="0">
              <a:latin typeface="Monotype Corsiva" pitchFamily="66" charset="0"/>
            </a:rPr>
            <a:t>1962-1999 рр.</a:t>
          </a:r>
          <a:endParaRPr lang="ru-RU" sz="2000" kern="1200" dirty="0">
            <a:latin typeface="Monotype Corsiva" pitchFamily="66" charset="0"/>
          </a:endParaRPr>
        </a:p>
      </dsp:txBody>
      <dsp:txXfrm>
        <a:off x="19490" y="843789"/>
        <a:ext cx="3481460" cy="36028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15CA-314C-456C-A376-AB29026D514D}">
      <dsp:nvSpPr>
        <dsp:cNvPr id="0" name=""/>
        <dsp:cNvSpPr/>
      </dsp:nvSpPr>
      <dsp:spPr>
        <a:xfrm>
          <a:off x="0" y="0"/>
          <a:ext cx="4104456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latin typeface="Monotype Corsiva" pitchFamily="66" charset="0"/>
            </a:rPr>
            <a:t>Імена, які стали легендою</a:t>
          </a:r>
          <a:endParaRPr lang="ru-RU" sz="3000" b="1" kern="1200" dirty="0">
            <a:latin typeface="Monotype Corsiva" pitchFamily="66" charset="0"/>
          </a:endParaRPr>
        </a:p>
      </dsp:txBody>
      <dsp:txXfrm>
        <a:off x="33412" y="33412"/>
        <a:ext cx="4037632" cy="61762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A15AD-C348-40AD-AC7C-5AF8EC54C531}">
      <dsp:nvSpPr>
        <dsp:cNvPr id="0" name=""/>
        <dsp:cNvSpPr/>
      </dsp:nvSpPr>
      <dsp:spPr>
        <a:xfrm>
          <a:off x="0" y="236"/>
          <a:ext cx="4032448" cy="7331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Monotype Corsiva" pitchFamily="66" charset="0"/>
            </a:rPr>
            <a:t>Камінська </a:t>
          </a:r>
          <a:r>
            <a:rPr lang="ru-RU" sz="2000" b="0" kern="1200" dirty="0" err="1" smtClean="0">
              <a:latin typeface="Monotype Corsiva" pitchFamily="66" charset="0"/>
            </a:rPr>
            <a:t>Надія</a:t>
          </a:r>
          <a:r>
            <a:rPr lang="ru-RU" sz="2000" b="0" kern="1200" dirty="0" smtClean="0">
              <a:latin typeface="Monotype Corsiva" pitchFamily="66" charset="0"/>
            </a:rPr>
            <a:t> </a:t>
          </a:r>
          <a:r>
            <a:rPr lang="ru-RU" sz="2000" b="0" kern="1200" dirty="0" err="1" smtClean="0">
              <a:latin typeface="Monotype Corsiva" pitchFamily="66" charset="0"/>
            </a:rPr>
            <a:t>Костянтинівна</a:t>
          </a:r>
          <a:endParaRPr lang="ru-RU" sz="2000" b="0" kern="1200" dirty="0">
            <a:latin typeface="Monotype Corsiva" pitchFamily="66" charset="0"/>
          </a:endParaRPr>
        </a:p>
      </dsp:txBody>
      <dsp:txXfrm>
        <a:off x="35791" y="36027"/>
        <a:ext cx="3960866" cy="661599"/>
      </dsp:txXfrm>
    </dsp:sp>
    <dsp:sp modelId="{6BD1F91D-504C-4C44-B990-0E58B3282AB2}">
      <dsp:nvSpPr>
        <dsp:cNvPr id="0" name=""/>
        <dsp:cNvSpPr/>
      </dsp:nvSpPr>
      <dsp:spPr>
        <a:xfrm>
          <a:off x="0" y="685983"/>
          <a:ext cx="4032448" cy="451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Monotype Corsiva" pitchFamily="66" charset="0"/>
            </a:rPr>
            <a:t>б</a:t>
          </a:r>
          <a:r>
            <a:rPr lang="uk-UA" sz="2000" b="0" kern="1200" dirty="0" smtClean="0">
              <a:latin typeface="Monotype Corsiva" pitchFamily="66" charset="0"/>
            </a:rPr>
            <a:t>і</a:t>
          </a:r>
          <a:r>
            <a:rPr lang="ru-RU" sz="2000" b="0" kern="1200" dirty="0" smtClean="0">
              <a:latin typeface="Monotype Corsiva" pitchFamily="66" charset="0"/>
            </a:rPr>
            <a:t>бліотекар-бібліограф</a:t>
          </a:r>
          <a:endParaRPr lang="ru-RU" sz="2000" b="0" kern="1200" dirty="0">
            <a:latin typeface="Monotype Corsiva" pitchFamily="66" charset="0"/>
          </a:endParaRPr>
        </a:p>
      </dsp:txBody>
      <dsp:txXfrm>
        <a:off x="22061" y="708044"/>
        <a:ext cx="3988326" cy="407792"/>
      </dsp:txXfrm>
    </dsp:sp>
    <dsp:sp modelId="{484C47CF-77D1-458F-878C-D6D2B638BB61}">
      <dsp:nvSpPr>
        <dsp:cNvPr id="0" name=""/>
        <dsp:cNvSpPr/>
      </dsp:nvSpPr>
      <dsp:spPr>
        <a:xfrm>
          <a:off x="0" y="1203907"/>
          <a:ext cx="4032448" cy="4519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Monotype Corsiva" pitchFamily="66" charset="0"/>
            </a:rPr>
            <a:t>працювала з 1966-2003 рр</a:t>
          </a:r>
          <a:r>
            <a:rPr lang="ru-RU" sz="2000" b="1" kern="1200" dirty="0" smtClean="0"/>
            <a:t>.</a:t>
          </a:r>
          <a:endParaRPr lang="ru-RU" sz="2000" kern="1200" dirty="0"/>
        </a:p>
      </dsp:txBody>
      <dsp:txXfrm>
        <a:off x="22061" y="1225968"/>
        <a:ext cx="3988326" cy="407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15CA-314C-456C-A376-AB29026D514D}">
      <dsp:nvSpPr>
        <dsp:cNvPr id="0" name=""/>
        <dsp:cNvSpPr/>
      </dsp:nvSpPr>
      <dsp:spPr>
        <a:xfrm>
          <a:off x="0" y="0"/>
          <a:ext cx="4824536" cy="666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latin typeface="Monotype Corsiva" pitchFamily="66" charset="0"/>
            </a:rPr>
            <a:t>Історичні події</a:t>
          </a:r>
          <a:endParaRPr lang="ru-RU" sz="3200" b="1" kern="1200" dirty="0">
            <a:latin typeface="Monotype Corsiva" pitchFamily="66" charset="0"/>
          </a:endParaRPr>
        </a:p>
      </dsp:txBody>
      <dsp:txXfrm>
        <a:off x="32541" y="32541"/>
        <a:ext cx="4759454" cy="60152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15CA-314C-456C-A376-AB29026D514D}">
      <dsp:nvSpPr>
        <dsp:cNvPr id="0" name=""/>
        <dsp:cNvSpPr/>
      </dsp:nvSpPr>
      <dsp:spPr>
        <a:xfrm>
          <a:off x="0" y="0"/>
          <a:ext cx="4104456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latin typeface="Monotype Corsiva" pitchFamily="66" charset="0"/>
            </a:rPr>
            <a:t>Імена, які стали легендою</a:t>
          </a:r>
          <a:endParaRPr lang="ru-RU" sz="3000" b="1" kern="1200" dirty="0">
            <a:latin typeface="Monotype Corsiva" pitchFamily="66" charset="0"/>
          </a:endParaRPr>
        </a:p>
      </dsp:txBody>
      <dsp:txXfrm>
        <a:off x="33412" y="33412"/>
        <a:ext cx="4037632" cy="61762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15CA-314C-456C-A376-AB29026D514D}">
      <dsp:nvSpPr>
        <dsp:cNvPr id="0" name=""/>
        <dsp:cNvSpPr/>
      </dsp:nvSpPr>
      <dsp:spPr>
        <a:xfrm>
          <a:off x="0" y="0"/>
          <a:ext cx="3672408" cy="730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latin typeface="Monotype Corsiva" pitchFamily="66" charset="0"/>
            </a:rPr>
            <a:t>Історичні події</a:t>
          </a:r>
          <a:endParaRPr lang="ru-RU" sz="3200" b="1" kern="1200" dirty="0">
            <a:latin typeface="Monotype Corsiva" pitchFamily="66" charset="0"/>
          </a:endParaRPr>
        </a:p>
      </dsp:txBody>
      <dsp:txXfrm>
        <a:off x="35640" y="35640"/>
        <a:ext cx="3601128" cy="65879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FD000-8D75-4AF2-8FD4-AE2CB31D0E53}">
      <dsp:nvSpPr>
        <dsp:cNvPr id="0" name=""/>
        <dsp:cNvSpPr/>
      </dsp:nvSpPr>
      <dsp:spPr>
        <a:xfrm>
          <a:off x="0" y="23354"/>
          <a:ext cx="5616624" cy="11536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accent3">
                  <a:lumMod val="50000"/>
                </a:schemeClr>
              </a:solidFill>
            </a:rPr>
            <a:t>У бібліотеці зберігаються рідкісні видання </a:t>
          </a:r>
          <a:r>
            <a:rPr lang="en-US" sz="1700" b="1" kern="1200" dirty="0" smtClean="0">
              <a:solidFill>
                <a:schemeClr val="accent3">
                  <a:lumMod val="50000"/>
                </a:schemeClr>
              </a:solidFill>
            </a:rPr>
            <a:t>XIX</a:t>
          </a:r>
          <a:r>
            <a:rPr lang="uk-UA" sz="1700" b="1" kern="1200" dirty="0" smtClean="0">
              <a:solidFill>
                <a:schemeClr val="accent3">
                  <a:lumMod val="50000"/>
                </a:schemeClr>
              </a:solidFill>
            </a:rPr>
            <a:t>-</a:t>
          </a:r>
          <a:r>
            <a:rPr lang="en-US" sz="1700" b="1" kern="1200" dirty="0" smtClean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uk-UA" sz="1700" b="1" kern="1200" dirty="0" smtClean="0">
              <a:solidFill>
                <a:schemeClr val="accent3">
                  <a:lumMod val="50000"/>
                </a:schemeClr>
              </a:solidFill>
            </a:rPr>
            <a:t>початку ХХ століття з  дарчими надписами, автографами видатних музикантів, вони складають найціннішу частину фонду.</a:t>
          </a:r>
          <a:endParaRPr lang="ru-RU" sz="17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56315" y="79669"/>
        <a:ext cx="5503994" cy="104099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3240360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3170092" cy="64946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3240360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3170092" cy="64946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A771F-A51A-479A-AD5B-6AF0E3423C34}">
      <dsp:nvSpPr>
        <dsp:cNvPr id="0" name=""/>
        <dsp:cNvSpPr/>
      </dsp:nvSpPr>
      <dsp:spPr>
        <a:xfrm>
          <a:off x="0" y="0"/>
          <a:ext cx="2016224" cy="3186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Monotype Corsiva" pitchFamily="66" charset="0"/>
            </a:rPr>
            <a:t>Підпис автора</a:t>
          </a:r>
          <a:r>
            <a:rPr lang="uk-UA" sz="1800" kern="1200" dirty="0" smtClean="0"/>
            <a:t>:</a:t>
          </a:r>
          <a:endParaRPr lang="ru-RU" sz="1800" kern="1200" dirty="0"/>
        </a:p>
      </dsp:txBody>
      <dsp:txXfrm>
        <a:off x="15557" y="15557"/>
        <a:ext cx="1985110" cy="287573"/>
      </dsp:txXfrm>
    </dsp:sp>
    <dsp:sp modelId="{793A4606-2435-4780-A78A-F6EC29495F95}">
      <dsp:nvSpPr>
        <dsp:cNvPr id="0" name=""/>
        <dsp:cNvSpPr/>
      </dsp:nvSpPr>
      <dsp:spPr>
        <a:xfrm>
          <a:off x="0" y="329196"/>
          <a:ext cx="2016224" cy="3186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Monotype Corsiva" pitchFamily="66" charset="0"/>
            </a:rPr>
            <a:t>Глазунова  О. </a:t>
          </a:r>
          <a:endParaRPr lang="ru-RU" sz="1800" kern="1200" dirty="0">
            <a:latin typeface="Monotype Corsiva" pitchFamily="66" charset="0"/>
          </a:endParaRPr>
        </a:p>
      </dsp:txBody>
      <dsp:txXfrm>
        <a:off x="15557" y="344753"/>
        <a:ext cx="1985110" cy="28757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3240360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3170092" cy="649464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3240360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3170092" cy="64946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3240360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3170092" cy="64946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FD000-8D75-4AF2-8FD4-AE2CB31D0E53}">
      <dsp:nvSpPr>
        <dsp:cNvPr id="0" name=""/>
        <dsp:cNvSpPr/>
      </dsp:nvSpPr>
      <dsp:spPr>
        <a:xfrm>
          <a:off x="0" y="140544"/>
          <a:ext cx="5472608" cy="431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accent1">
                  <a:lumMod val="50000"/>
                </a:schemeClr>
              </a:solidFill>
            </a:rPr>
            <a:t>Рідкісні книги іноземною мовою</a:t>
          </a:r>
          <a:endParaRPr lang="ru-RU" sz="2400" b="1" kern="1200" dirty="0"/>
        </a:p>
      </dsp:txBody>
      <dsp:txXfrm>
        <a:off x="21070" y="161614"/>
        <a:ext cx="5430468" cy="3894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15CA-314C-456C-A376-AB29026D514D}">
      <dsp:nvSpPr>
        <dsp:cNvPr id="0" name=""/>
        <dsp:cNvSpPr/>
      </dsp:nvSpPr>
      <dsp:spPr>
        <a:xfrm>
          <a:off x="0" y="0"/>
          <a:ext cx="4824536" cy="666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latin typeface="Monotype Corsiva" pitchFamily="66" charset="0"/>
            </a:rPr>
            <a:t>Історичні події</a:t>
          </a:r>
          <a:endParaRPr lang="ru-RU" sz="3200" b="1" kern="1200" dirty="0">
            <a:latin typeface="Monotype Corsiva" pitchFamily="66" charset="0"/>
          </a:endParaRPr>
        </a:p>
      </dsp:txBody>
      <dsp:txXfrm>
        <a:off x="32541" y="32541"/>
        <a:ext cx="4759454" cy="60152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349BBD-9ADF-4DB0-8788-6C532F630F67}">
      <dsp:nvSpPr>
        <dsp:cNvPr id="0" name=""/>
        <dsp:cNvSpPr/>
      </dsp:nvSpPr>
      <dsp:spPr>
        <a:xfrm>
          <a:off x="0" y="154688"/>
          <a:ext cx="3276600" cy="144494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err="1" smtClean="0">
              <a:latin typeface="Monotype Corsiva" pitchFamily="66" charset="0"/>
            </a:rPr>
            <a:t>Брендель</a:t>
          </a:r>
          <a:r>
            <a:rPr lang="ru-RU" sz="1800" b="0" kern="1200" dirty="0" smtClean="0">
              <a:latin typeface="Monotype Corsiva" pitchFamily="66" charset="0"/>
            </a:rPr>
            <a:t>, Франц. </a:t>
          </a:r>
          <a:r>
            <a:rPr lang="uk-UA" sz="1800" b="0" kern="1200" dirty="0" smtClean="0">
              <a:latin typeface="Monotype Corsiva" pitchFamily="66" charset="0"/>
            </a:rPr>
            <a:t>Історія музики Італії, Іспанії, Франції з часів раннього християнства до сучасності. Лейпциг : </a:t>
          </a:r>
          <a:r>
            <a:rPr lang="uk-UA" sz="1800" b="0" kern="1200" dirty="0" err="1" smtClean="0">
              <a:latin typeface="Monotype Corsiva" pitchFamily="66" charset="0"/>
            </a:rPr>
            <a:t>Генрих</a:t>
          </a:r>
          <a:r>
            <a:rPr lang="uk-UA" sz="1800" b="0" kern="1200" dirty="0" smtClean="0">
              <a:latin typeface="Monotype Corsiva" pitchFamily="66" charset="0"/>
            </a:rPr>
            <a:t>  </a:t>
          </a:r>
          <a:r>
            <a:rPr lang="uk-UA" sz="1800" b="0" kern="1200" dirty="0" err="1" smtClean="0">
              <a:latin typeface="Monotype Corsiva" pitchFamily="66" charset="0"/>
            </a:rPr>
            <a:t>Матес</a:t>
          </a:r>
          <a:r>
            <a:rPr lang="uk-UA" sz="1800" b="0" kern="1200" dirty="0" smtClean="0">
              <a:latin typeface="Monotype Corsiva" pitchFamily="66" charset="0"/>
            </a:rPr>
            <a:t>, 1975.</a:t>
          </a:r>
          <a:endParaRPr lang="ru-RU" sz="1800" b="0" kern="1200" dirty="0">
            <a:latin typeface="Monotype Corsiva" pitchFamily="66" charset="0"/>
          </a:endParaRPr>
        </a:p>
      </dsp:txBody>
      <dsp:txXfrm>
        <a:off x="70537" y="225225"/>
        <a:ext cx="3135526" cy="130387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8EF6F1-856E-4DC9-81D8-5F2CAF3367D3}">
      <dsp:nvSpPr>
        <dsp:cNvPr id="0" name=""/>
        <dsp:cNvSpPr/>
      </dsp:nvSpPr>
      <dsp:spPr>
        <a:xfrm>
          <a:off x="0" y="85801"/>
          <a:ext cx="4824536" cy="193042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Monotype Corsiva" pitchFamily="66" charset="0"/>
            </a:rPr>
            <a:t>Т.1, кн.1 :Муз</a:t>
          </a:r>
          <a:r>
            <a:rPr lang="uk-UA" sz="1800" b="0" kern="1200" dirty="0" err="1" smtClean="0">
              <a:latin typeface="Monotype Corsiva" pitchFamily="66" charset="0"/>
            </a:rPr>
            <a:t>ична</a:t>
          </a:r>
          <a:r>
            <a:rPr lang="uk-UA" sz="1800" b="0" kern="1200" dirty="0" smtClean="0">
              <a:latin typeface="Monotype Corsiva" pitchFamily="66" charset="0"/>
            </a:rPr>
            <a:t> </a:t>
          </a:r>
          <a:r>
            <a:rPr lang="uk-UA" sz="1800" b="0" kern="1200" dirty="0" err="1" smtClean="0">
              <a:latin typeface="Monotype Corsiva" pitchFamily="66" charset="0"/>
            </a:rPr>
            <a:t>східньо-християнська</a:t>
          </a:r>
          <a:r>
            <a:rPr lang="uk-UA" sz="1800" b="0" kern="1200" dirty="0" smtClean="0">
              <a:latin typeface="Monotype Corsiva" pitchFamily="66" charset="0"/>
            </a:rPr>
            <a:t> музика. Музика трубадурів і   мінезингерів. </a:t>
          </a:r>
          <a:r>
            <a:rPr lang="uk-UA" sz="1800" b="0" kern="1200" dirty="0" err="1" smtClean="0">
              <a:latin typeface="Monotype Corsiva" pitchFamily="66" charset="0"/>
            </a:rPr>
            <a:t>Старофранцузька</a:t>
          </a:r>
          <a:r>
            <a:rPr lang="uk-UA" sz="1800" b="0" kern="1200" dirty="0" smtClean="0">
              <a:latin typeface="Monotype Corsiva" pitchFamily="66" charset="0"/>
            </a:rPr>
            <a:t> школа. Нідерландська музика. Музичне мистецтво під впливом протилежних культурних течій. Мистецтво </a:t>
          </a:r>
          <a:r>
            <a:rPr lang="uk-UA" sz="1800" b="0" kern="1200" dirty="0" err="1" smtClean="0">
              <a:latin typeface="Monotype Corsiva" pitchFamily="66" charset="0"/>
            </a:rPr>
            <a:t>Китая</a:t>
          </a:r>
          <a:r>
            <a:rPr lang="uk-UA" sz="1800" b="0" kern="1200" dirty="0" smtClean="0">
              <a:latin typeface="Monotype Corsiva" pitchFamily="66" charset="0"/>
            </a:rPr>
            <a:t>, Японії, Ефіопії, Азії. Т.1, кн.2 : Середньовічна музика. </a:t>
          </a:r>
          <a:endParaRPr lang="ru-RU" sz="1800" b="0" kern="1200" dirty="0">
            <a:latin typeface="Monotype Corsiva" pitchFamily="66" charset="0"/>
          </a:endParaRPr>
        </a:p>
      </dsp:txBody>
      <dsp:txXfrm>
        <a:off x="94235" y="180036"/>
        <a:ext cx="4636066" cy="174195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FD000-8D75-4AF2-8FD4-AE2CB31D0E53}">
      <dsp:nvSpPr>
        <dsp:cNvPr id="0" name=""/>
        <dsp:cNvSpPr/>
      </dsp:nvSpPr>
      <dsp:spPr>
        <a:xfrm>
          <a:off x="0" y="421"/>
          <a:ext cx="5184576" cy="4316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accent1">
                  <a:lumMod val="50000"/>
                </a:schemeClr>
              </a:solidFill>
            </a:rPr>
            <a:t>Рідкісні книги іноземною мовою</a:t>
          </a:r>
          <a:endParaRPr lang="ru-RU" sz="2400" b="1" kern="1200" dirty="0"/>
        </a:p>
      </dsp:txBody>
      <dsp:txXfrm>
        <a:off x="21070" y="21491"/>
        <a:ext cx="5142436" cy="389485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3402925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3332657" cy="64946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69391-6E6A-4CDD-9C54-063AA14405FE}">
      <dsp:nvSpPr>
        <dsp:cNvPr id="0" name=""/>
        <dsp:cNvSpPr/>
      </dsp:nvSpPr>
      <dsp:spPr>
        <a:xfrm>
          <a:off x="0" y="736"/>
          <a:ext cx="2088977" cy="150766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latin typeface="Monotype Corsiva" pitchFamily="66" charset="0"/>
            </a:rPr>
            <a:t>Фамицын</a:t>
          </a:r>
          <a:r>
            <a:rPr lang="ru-RU" sz="1800" kern="1200" dirty="0" smtClean="0">
              <a:latin typeface="Monotype Corsiva" pitchFamily="66" charset="0"/>
            </a:rPr>
            <a:t> А.С. Музыкальные инструменты русского народа : исторический очерк. СПб., 1891.</a:t>
          </a:r>
          <a:endParaRPr lang="ru-RU" sz="1800" kern="1200" dirty="0">
            <a:latin typeface="Monotype Corsiva" pitchFamily="66" charset="0"/>
          </a:endParaRPr>
        </a:p>
      </dsp:txBody>
      <dsp:txXfrm>
        <a:off x="73598" y="74334"/>
        <a:ext cx="1941781" cy="136047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08E69-4FA2-4A15-8F1F-6EC1BA5E5237}">
      <dsp:nvSpPr>
        <dsp:cNvPr id="0" name=""/>
        <dsp:cNvSpPr/>
      </dsp:nvSpPr>
      <dsp:spPr>
        <a:xfrm>
          <a:off x="0" y="107"/>
          <a:ext cx="2664295" cy="63954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err="1" smtClean="0">
              <a:latin typeface="Monotype Corsiva" pitchFamily="66" charset="0"/>
            </a:rPr>
            <a:t>Корганов</a:t>
          </a:r>
          <a:r>
            <a:rPr lang="ru-RU" sz="1800" b="0" kern="1200" dirty="0" smtClean="0">
              <a:latin typeface="Monotype Corsiva" pitchFamily="66" charset="0"/>
            </a:rPr>
            <a:t> В. Д. Бетховен: </a:t>
          </a:r>
          <a:r>
            <a:rPr lang="ru-RU" sz="1800" b="0" kern="1200" dirty="0" err="1" smtClean="0">
              <a:latin typeface="Monotype Corsiva" pitchFamily="66" charset="0"/>
            </a:rPr>
            <a:t>биогр</a:t>
          </a:r>
          <a:r>
            <a:rPr lang="ru-RU" sz="1800" b="0" kern="1200" dirty="0" smtClean="0">
              <a:latin typeface="Monotype Corsiva" pitchFamily="66" charset="0"/>
            </a:rPr>
            <a:t>. этюд. СПб.,М.,1910 </a:t>
          </a:r>
          <a:endParaRPr lang="ru-RU" sz="1800" b="0" kern="1200" dirty="0">
            <a:latin typeface="Monotype Corsiva" pitchFamily="66" charset="0"/>
          </a:endParaRPr>
        </a:p>
      </dsp:txBody>
      <dsp:txXfrm>
        <a:off x="31220" y="31327"/>
        <a:ext cx="2601855" cy="57710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3240360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3170092" cy="64946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FD000-8D75-4AF2-8FD4-AE2CB31D0E53}">
      <dsp:nvSpPr>
        <dsp:cNvPr id="0" name=""/>
        <dsp:cNvSpPr/>
      </dsp:nvSpPr>
      <dsp:spPr>
        <a:xfrm>
          <a:off x="0" y="0"/>
          <a:ext cx="4320480" cy="8632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rPr>
            <a:t>Рідкісні книги з колекції </a:t>
          </a:r>
          <a:r>
            <a:rPr lang="uk-UA" sz="2400" kern="1200" dirty="0" smtClean="0">
              <a:solidFill>
                <a:schemeClr val="accent3">
                  <a:lumMod val="50000"/>
                </a:schemeClr>
              </a:solidFill>
            </a:rPr>
            <a:t> І.М.</a:t>
          </a:r>
          <a:r>
            <a:rPr lang="uk-UA" sz="2400" kern="1200" dirty="0" err="1" smtClean="0">
              <a:solidFill>
                <a:schemeClr val="accent3">
                  <a:lumMod val="50000"/>
                </a:schemeClr>
              </a:solidFill>
            </a:rPr>
            <a:t>Міклашевського</a:t>
          </a:r>
          <a:endParaRPr lang="ru-RU" sz="2400" b="1" kern="1200" dirty="0"/>
        </a:p>
      </dsp:txBody>
      <dsp:txXfrm>
        <a:off x="42140" y="42140"/>
        <a:ext cx="4236200" cy="778972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69391-6E6A-4CDD-9C54-063AA14405FE}">
      <dsp:nvSpPr>
        <dsp:cNvPr id="0" name=""/>
        <dsp:cNvSpPr/>
      </dsp:nvSpPr>
      <dsp:spPr>
        <a:xfrm>
          <a:off x="0" y="15400"/>
          <a:ext cx="2088977" cy="147834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latin typeface="Monotype Corsiva" pitchFamily="66" charset="0"/>
            </a:rPr>
            <a:t>Авенариус</a:t>
          </a:r>
          <a:r>
            <a:rPr lang="ru-RU" sz="1600" kern="1200" dirty="0" smtClean="0">
              <a:latin typeface="Monotype Corsiva" pitchFamily="66" charset="0"/>
            </a:rPr>
            <a:t>  В.П. Создатель русской оперы, Михаил Иванович Глинка : </a:t>
          </a:r>
          <a:r>
            <a:rPr lang="ru-RU" sz="1600" kern="1200" dirty="0" err="1" smtClean="0">
              <a:latin typeface="Monotype Corsiva" pitchFamily="66" charset="0"/>
            </a:rPr>
            <a:t>биогр</a:t>
          </a:r>
          <a:r>
            <a:rPr lang="ru-RU" sz="1600" kern="1200" dirty="0" smtClean="0">
              <a:latin typeface="Monotype Corsiva" pitchFamily="66" charset="0"/>
            </a:rPr>
            <a:t>. повесть. СПб., 1903</a:t>
          </a:r>
          <a:endParaRPr lang="ru-RU" sz="1600" kern="1200" dirty="0">
            <a:latin typeface="Monotype Corsiva" pitchFamily="66" charset="0"/>
          </a:endParaRPr>
        </a:p>
      </dsp:txBody>
      <dsp:txXfrm>
        <a:off x="72167" y="87567"/>
        <a:ext cx="1944643" cy="133400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58453-2F4E-4999-84B0-CE3216386469}">
      <dsp:nvSpPr>
        <dsp:cNvPr id="0" name=""/>
        <dsp:cNvSpPr/>
      </dsp:nvSpPr>
      <dsp:spPr>
        <a:xfrm>
          <a:off x="0" y="31"/>
          <a:ext cx="4609057" cy="4616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+mn-lt"/>
            </a:rPr>
            <a:t>Рідкісні книги з історії мистецтва</a:t>
          </a:r>
          <a:endParaRPr lang="ru-RU" sz="2000" b="1" kern="1200" dirty="0">
            <a:latin typeface="+mn-lt"/>
          </a:endParaRPr>
        </a:p>
      </dsp:txBody>
      <dsp:txXfrm>
        <a:off x="22534" y="22565"/>
        <a:ext cx="4563989" cy="4165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15CA-314C-456C-A376-AB29026D514D}">
      <dsp:nvSpPr>
        <dsp:cNvPr id="0" name=""/>
        <dsp:cNvSpPr/>
      </dsp:nvSpPr>
      <dsp:spPr>
        <a:xfrm>
          <a:off x="0" y="0"/>
          <a:ext cx="4824536" cy="666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latin typeface="Monotype Corsiva" pitchFamily="66" charset="0"/>
            </a:rPr>
            <a:t>Історичні події</a:t>
          </a:r>
          <a:endParaRPr lang="ru-RU" sz="3200" b="1" kern="1200" dirty="0">
            <a:latin typeface="Monotype Corsiva" pitchFamily="66" charset="0"/>
          </a:endParaRPr>
        </a:p>
      </dsp:txBody>
      <dsp:txXfrm>
        <a:off x="32541" y="32541"/>
        <a:ext cx="4759454" cy="60152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3240358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3170090" cy="649464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316E4-73FA-45A1-B998-95D335FE6CBD}">
      <dsp:nvSpPr>
        <dsp:cNvPr id="0" name=""/>
        <dsp:cNvSpPr/>
      </dsp:nvSpPr>
      <dsp:spPr>
        <a:xfrm>
          <a:off x="0" y="633"/>
          <a:ext cx="3240360" cy="1294877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3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err="1" smtClean="0">
              <a:latin typeface="Monotype Corsiva" pitchFamily="66" charset="0"/>
            </a:rPr>
            <a:t>Гнедич</a:t>
          </a:r>
          <a:r>
            <a:rPr lang="uk-UA" sz="2000" b="1" kern="1200" dirty="0" smtClean="0">
              <a:latin typeface="Monotype Corsiva" pitchFamily="66" charset="0"/>
            </a:rPr>
            <a:t>  П. П. </a:t>
          </a:r>
          <a:r>
            <a:rPr lang="uk-UA" sz="2000" b="1" kern="1200" dirty="0" err="1" smtClean="0">
              <a:latin typeface="Monotype Corsiva" pitchFamily="66" charset="0"/>
            </a:rPr>
            <a:t>История</a:t>
          </a:r>
          <a:r>
            <a:rPr lang="uk-UA" sz="2000" b="1" kern="1200" dirty="0" smtClean="0">
              <a:latin typeface="Monotype Corsiva" pitchFamily="66" charset="0"/>
            </a:rPr>
            <a:t> </a:t>
          </a:r>
          <a:r>
            <a:rPr lang="uk-UA" sz="2000" b="1" kern="1200" dirty="0" err="1" smtClean="0">
              <a:latin typeface="Monotype Corsiva" pitchFamily="66" charset="0"/>
            </a:rPr>
            <a:t>искусств</a:t>
          </a:r>
          <a:r>
            <a:rPr lang="uk-UA" sz="2000" b="1" kern="1200" dirty="0" smtClean="0">
              <a:latin typeface="Monotype Corsiva" pitchFamily="66" charset="0"/>
            </a:rPr>
            <a:t> : зодчество, </a:t>
          </a:r>
          <a:r>
            <a:rPr lang="uk-UA" sz="2000" b="1" kern="1200" dirty="0" err="1" smtClean="0">
              <a:latin typeface="Monotype Corsiva" pitchFamily="66" charset="0"/>
            </a:rPr>
            <a:t>живопись</a:t>
          </a:r>
          <a:r>
            <a:rPr lang="uk-UA" sz="2000" b="1" kern="1200" dirty="0" smtClean="0">
              <a:latin typeface="Monotype Corsiva" pitchFamily="66" charset="0"/>
            </a:rPr>
            <a:t>, </a:t>
          </a:r>
          <a:r>
            <a:rPr lang="uk-UA" sz="2000" b="1" kern="1200" dirty="0" err="1" smtClean="0">
              <a:latin typeface="Monotype Corsiva" pitchFamily="66" charset="0"/>
            </a:rPr>
            <a:t>ваяние</a:t>
          </a:r>
          <a:r>
            <a:rPr lang="uk-UA" sz="2000" b="1" kern="1200" dirty="0" smtClean="0">
              <a:latin typeface="Monotype Corsiva" pitchFamily="66" charset="0"/>
            </a:rPr>
            <a:t> : в 3т. </a:t>
          </a:r>
          <a:r>
            <a:rPr lang="uk-UA" sz="2000" b="1" kern="1200" dirty="0" err="1" smtClean="0">
              <a:latin typeface="Monotype Corsiva" pitchFamily="66" charset="0"/>
            </a:rPr>
            <a:t>СПб</a:t>
          </a:r>
          <a:r>
            <a:rPr lang="uk-UA" sz="2000" b="1" kern="1200" dirty="0" smtClean="0">
              <a:latin typeface="Monotype Corsiva" pitchFamily="66" charset="0"/>
            </a:rPr>
            <a:t>., 1897. </a:t>
          </a:r>
          <a:endParaRPr lang="ru-RU" sz="2000" b="1" kern="1200" dirty="0">
            <a:latin typeface="Monotype Corsiva" pitchFamily="66" charset="0"/>
          </a:endParaRPr>
        </a:p>
      </dsp:txBody>
      <dsp:txXfrm>
        <a:off x="63211" y="63844"/>
        <a:ext cx="3113938" cy="1168455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3004328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2934060" cy="649464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2907414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2837146" cy="649464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3260679" cy="719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Monotype Corsiva" pitchFamily="66" charset="0"/>
            </a:rPr>
            <a:t>Історія фонду</a:t>
          </a:r>
          <a:endParaRPr lang="ru-RU" sz="3200" kern="1200" dirty="0">
            <a:latin typeface="Monotype Corsiva" pitchFamily="66" charset="0"/>
          </a:endParaRPr>
        </a:p>
      </dsp:txBody>
      <dsp:txXfrm>
        <a:off x="35134" y="35134"/>
        <a:ext cx="3190411" cy="649464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5472608" cy="9797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  <a:latin typeface="Monotype Corsiva" pitchFamily="66" charset="0"/>
            </a:rPr>
            <a:t>Нові надходження 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  <a:latin typeface="Monotype Corsiva" pitchFamily="66" charset="0"/>
            </a:rPr>
            <a:t>ноти</a:t>
          </a:r>
          <a:endParaRPr lang="ru-RU" sz="3200" kern="1200" dirty="0">
            <a:solidFill>
              <a:schemeClr val="bg1"/>
            </a:solidFill>
            <a:latin typeface="Monotype Corsiva" pitchFamily="66" charset="0"/>
          </a:endParaRPr>
        </a:p>
      </dsp:txBody>
      <dsp:txXfrm>
        <a:off x="47828" y="47828"/>
        <a:ext cx="5376952" cy="884114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AA7E-B982-47FD-974B-990E11C992C0}">
      <dsp:nvSpPr>
        <dsp:cNvPr id="0" name=""/>
        <dsp:cNvSpPr/>
      </dsp:nvSpPr>
      <dsp:spPr>
        <a:xfrm>
          <a:off x="0" y="0"/>
          <a:ext cx="5472608" cy="10517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  <a:latin typeface="Monotype Corsiva" pitchFamily="66" charset="0"/>
            </a:rPr>
            <a:t>Нові надходження 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  <a:latin typeface="Monotype Corsiva" pitchFamily="66" charset="0"/>
            </a:rPr>
            <a:t>ноти</a:t>
          </a:r>
          <a:endParaRPr lang="ru-RU" sz="3200" kern="1200" dirty="0">
            <a:solidFill>
              <a:schemeClr val="bg1"/>
            </a:solidFill>
            <a:latin typeface="Monotype Corsiva" pitchFamily="66" charset="0"/>
          </a:endParaRPr>
        </a:p>
      </dsp:txBody>
      <dsp:txXfrm>
        <a:off x="51340" y="51340"/>
        <a:ext cx="5369928" cy="949027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15CA-314C-456C-A376-AB29026D514D}">
      <dsp:nvSpPr>
        <dsp:cNvPr id="0" name=""/>
        <dsp:cNvSpPr/>
      </dsp:nvSpPr>
      <dsp:spPr>
        <a:xfrm>
          <a:off x="0" y="0"/>
          <a:ext cx="3672408" cy="730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latin typeface="Monotype Corsiva" pitchFamily="66" charset="0"/>
            </a:rPr>
            <a:t>Історичні події</a:t>
          </a:r>
          <a:endParaRPr lang="ru-RU" sz="3200" b="1" kern="1200" dirty="0">
            <a:latin typeface="Monotype Corsiva" pitchFamily="66" charset="0"/>
          </a:endParaRPr>
        </a:p>
      </dsp:txBody>
      <dsp:txXfrm>
        <a:off x="35640" y="35640"/>
        <a:ext cx="3601128" cy="6587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15CA-314C-456C-A376-AB29026D514D}">
      <dsp:nvSpPr>
        <dsp:cNvPr id="0" name=""/>
        <dsp:cNvSpPr/>
      </dsp:nvSpPr>
      <dsp:spPr>
        <a:xfrm>
          <a:off x="0" y="0"/>
          <a:ext cx="4104456" cy="73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Monotype Corsiva" pitchFamily="66" charset="0"/>
            </a:rPr>
            <a:t>Імена , які стали легендою</a:t>
          </a:r>
          <a:endParaRPr lang="ru-RU" sz="2800" b="1" kern="1200" dirty="0">
            <a:latin typeface="Monotype Corsiva" pitchFamily="66" charset="0"/>
          </a:endParaRPr>
        </a:p>
      </dsp:txBody>
      <dsp:txXfrm>
        <a:off x="35640" y="35640"/>
        <a:ext cx="4033176" cy="6588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6998E-0475-4B76-A5A2-CC728EBCCB67}">
      <dsp:nvSpPr>
        <dsp:cNvPr id="0" name=""/>
        <dsp:cNvSpPr/>
      </dsp:nvSpPr>
      <dsp:spPr>
        <a:xfrm>
          <a:off x="0" y="0"/>
          <a:ext cx="3816424" cy="486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>
              <a:latin typeface="Monotype Corsiva" pitchFamily="66" charset="0"/>
            </a:rPr>
            <a:t>Катанський Д.</a:t>
          </a:r>
          <a:endParaRPr lang="ru-RU" sz="2000" b="0" kern="1200" dirty="0">
            <a:latin typeface="Monotype Corsiva" pitchFamily="66" charset="0"/>
          </a:endParaRPr>
        </a:p>
      </dsp:txBody>
      <dsp:txXfrm>
        <a:off x="23760" y="23760"/>
        <a:ext cx="3768904" cy="439200"/>
      </dsp:txXfrm>
    </dsp:sp>
    <dsp:sp modelId="{9DDCC69F-E017-4B0E-9891-EBF42AEEA8E4}">
      <dsp:nvSpPr>
        <dsp:cNvPr id="0" name=""/>
        <dsp:cNvSpPr/>
      </dsp:nvSpPr>
      <dsp:spPr>
        <a:xfrm>
          <a:off x="0" y="341626"/>
          <a:ext cx="3816424" cy="6782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kern="1200" dirty="0" smtClean="0">
              <a:latin typeface="Monotype Corsiva" pitchFamily="66" charset="0"/>
            </a:rPr>
            <a:t>Очолював бібліотеку з 1907-1917рр.</a:t>
          </a:r>
          <a:endParaRPr lang="ru-RU" sz="2000" b="0" kern="1200" dirty="0">
            <a:latin typeface="Monotype Corsiva" pitchFamily="66" charset="0"/>
          </a:endParaRPr>
        </a:p>
      </dsp:txBody>
      <dsp:txXfrm>
        <a:off x="33108" y="374734"/>
        <a:ext cx="3750208" cy="6119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F7940-AC43-4B78-A4DD-E3F8F1FFCA9B}">
      <dsp:nvSpPr>
        <dsp:cNvPr id="0" name=""/>
        <dsp:cNvSpPr/>
      </dsp:nvSpPr>
      <dsp:spPr>
        <a:xfrm>
          <a:off x="0" y="225"/>
          <a:ext cx="2736304" cy="3524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Monotype Corsiva" pitchFamily="66" charset="0"/>
            </a:rPr>
            <a:t>Подружжя:</a:t>
          </a:r>
          <a:endParaRPr lang="ru-RU" sz="2000" kern="1200" dirty="0">
            <a:latin typeface="Monotype Corsiva" pitchFamily="66" charset="0"/>
          </a:endParaRPr>
        </a:p>
      </dsp:txBody>
      <dsp:txXfrm>
        <a:off x="17206" y="17431"/>
        <a:ext cx="2701892" cy="318061"/>
      </dsp:txXfrm>
    </dsp:sp>
    <dsp:sp modelId="{53ADDEA9-AD24-440D-BAE9-ECED124FFF78}">
      <dsp:nvSpPr>
        <dsp:cNvPr id="0" name=""/>
        <dsp:cNvSpPr/>
      </dsp:nvSpPr>
      <dsp:spPr>
        <a:xfrm>
          <a:off x="0" y="363823"/>
          <a:ext cx="2736304" cy="3524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Monotype Corsiva" pitchFamily="66" charset="0"/>
            </a:rPr>
            <a:t>Корабльова Д. </a:t>
          </a:r>
          <a:endParaRPr lang="ru-RU" sz="2000" kern="1200" dirty="0">
            <a:latin typeface="Monotype Corsiva" pitchFamily="66" charset="0"/>
          </a:endParaRPr>
        </a:p>
      </dsp:txBody>
      <dsp:txXfrm>
        <a:off x="17206" y="381029"/>
        <a:ext cx="2701892" cy="318061"/>
      </dsp:txXfrm>
    </dsp:sp>
    <dsp:sp modelId="{8165DC40-DC16-4A85-A3F8-CA8F8192E1CE}">
      <dsp:nvSpPr>
        <dsp:cNvPr id="0" name=""/>
        <dsp:cNvSpPr/>
      </dsp:nvSpPr>
      <dsp:spPr>
        <a:xfrm>
          <a:off x="0" y="727420"/>
          <a:ext cx="2736304" cy="3524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Monotype Corsiva" pitchFamily="66" charset="0"/>
            </a:rPr>
            <a:t>Голубєв П. В.</a:t>
          </a:r>
          <a:endParaRPr lang="ru-RU" sz="2000" kern="1200" dirty="0">
            <a:latin typeface="Monotype Corsiva" pitchFamily="66" charset="0"/>
          </a:endParaRPr>
        </a:p>
      </dsp:txBody>
      <dsp:txXfrm>
        <a:off x="17206" y="744626"/>
        <a:ext cx="2701892" cy="3180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15CA-314C-456C-A376-AB29026D514D}">
      <dsp:nvSpPr>
        <dsp:cNvPr id="0" name=""/>
        <dsp:cNvSpPr/>
      </dsp:nvSpPr>
      <dsp:spPr>
        <a:xfrm>
          <a:off x="0" y="0"/>
          <a:ext cx="4104456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kern="1200" dirty="0" smtClean="0">
              <a:latin typeface="Monotype Corsiva" pitchFamily="66" charset="0"/>
            </a:rPr>
            <a:t>Імена, які стали легендою</a:t>
          </a:r>
          <a:endParaRPr lang="ru-RU" sz="3000" b="1" kern="1200" dirty="0">
            <a:latin typeface="Monotype Corsiva" pitchFamily="66" charset="0"/>
          </a:endParaRPr>
        </a:p>
      </dsp:txBody>
      <dsp:txXfrm>
        <a:off x="33412" y="33412"/>
        <a:ext cx="4037632" cy="6176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C3B15-E8C6-4FA4-8AB1-938B2954B43D}">
      <dsp:nvSpPr>
        <dsp:cNvPr id="0" name=""/>
        <dsp:cNvSpPr/>
      </dsp:nvSpPr>
      <dsp:spPr>
        <a:xfrm>
          <a:off x="0" y="31"/>
          <a:ext cx="6408712" cy="4616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latin typeface="+mn-lt"/>
            </a:rPr>
            <a:t>ДОВГІ РОКИ ПЛІДНО ПРАЦЮВАЛИ В БІБІЛОТЕЦІ</a:t>
          </a:r>
          <a:endParaRPr lang="ru-RU" sz="2000" b="1" kern="1200" baseline="0" dirty="0">
            <a:latin typeface="+mn-lt"/>
          </a:endParaRPr>
        </a:p>
      </dsp:txBody>
      <dsp:txXfrm>
        <a:off x="22534" y="22565"/>
        <a:ext cx="6363644" cy="416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1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1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1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2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#2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#2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#2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#2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#2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#2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#2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#2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8BBE12F-587C-4F6B-96AA-0B3DA136FC75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D5EBDAE-AC42-4EA8-B544-244BF8697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2661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79F277-F08D-4C8D-9CC1-203FA6713B4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6B6CB-100B-4EC5-AAFD-BE8EBFC2875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8136067-D072-48D6-BE6C-C2AAEEB1AD1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F38A747-4B79-44C1-A2E3-0DF153C0A69B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885ECA0-9215-4550-BE1F-A5194149F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CA55F-3EAB-456C-905A-65E1A2219531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3854E-A23F-4B56-BB24-59CE80401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D6B4F2-3439-49F9-A974-65F66C251EC9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604AE64-C46E-432B-891A-BD9E073973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B8F7A-B54B-409F-ADE5-6240F48AF79A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A492-3744-4B8C-B8DF-DE0BE50D2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74F2C8D-6769-4AA9-86EA-8609CA575DA0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68A7AFF-6D9A-43C8-8510-5C15B2D10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5AD80-9422-4255-83C2-026F9D060EC3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E4FA5-DBDF-4A3F-9675-3E281A0DD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208D-DD59-465A-93BB-6B64D5FDF08E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4C387-55B0-47C0-8431-D3A9FFF17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722D5-F3B7-4DFD-80DF-D8B2B5786901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ACDB7-DB8E-4D39-9331-25CC71C83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CF1E-0360-4561-BCFA-AA9340541065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5A72A-97B5-405F-8E28-99BF2AE0B8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D7A6C-D8E4-4C61-B171-12323F675019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FBF32-6419-43A9-954F-964D98BD3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B4A3C5-C75C-474E-B2AB-5B6968A7390C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363EAC-D7DA-42C0-AE70-4A00046FC1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B7A755E9-0077-4C36-8013-784E813F9D30}" type="datetimeFigureOut">
              <a:rPr lang="ru-RU"/>
              <a:pPr>
                <a:defRPr/>
              </a:pPr>
              <a:t>05.09.2019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4F0B233-A348-4DF1-9613-1459237E60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1" r:id="rId2"/>
    <p:sldLayoutId id="2147483829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30" r:id="rId9"/>
    <p:sldLayoutId id="2147483827" r:id="rId10"/>
    <p:sldLayoutId id="2147483831" r:id="rId11"/>
  </p:sldLayoutIdLst>
  <p:transition advClick="0" advTm="5000">
    <p:wipe dir="r"/>
  </p:transition>
  <p:txStyles>
    <p:titleStyle>
      <a:lvl1pPr algn="l" rtl="0" fontAlgn="base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fontAlgn="base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fontAlgn="base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fontAlgn="base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13" Type="http://schemas.openxmlformats.org/officeDocument/2006/relationships/diagramColors" Target="../diagrams/colors16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15.xml"/><Relationship Id="rId12" Type="http://schemas.openxmlformats.org/officeDocument/2006/relationships/diagramQuickStyle" Target="../diagrams/quickStyle1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5.xml"/><Relationship Id="rId11" Type="http://schemas.openxmlformats.org/officeDocument/2006/relationships/diagramLayout" Target="../diagrams/layout16.xml"/><Relationship Id="rId5" Type="http://schemas.openxmlformats.org/officeDocument/2006/relationships/diagramData" Target="../diagrams/data15.xml"/><Relationship Id="rId10" Type="http://schemas.openxmlformats.org/officeDocument/2006/relationships/diagramData" Target="../diagrams/data16.xml"/><Relationship Id="rId4" Type="http://schemas.openxmlformats.org/officeDocument/2006/relationships/image" Target="../media/image21.jpeg"/><Relationship Id="rId9" Type="http://schemas.microsoft.com/office/2007/relationships/diagramDrawing" Target="../diagrams/drawing15.xml"/><Relationship Id="rId14" Type="http://schemas.microsoft.com/office/2007/relationships/diagramDrawing" Target="../diagrams/drawing1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13" Type="http://schemas.openxmlformats.org/officeDocument/2006/relationships/diagramColors" Target="../diagrams/colors18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7.xml"/><Relationship Id="rId12" Type="http://schemas.openxmlformats.org/officeDocument/2006/relationships/diagramQuickStyle" Target="../diagrams/quickStyle1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7.xml"/><Relationship Id="rId11" Type="http://schemas.openxmlformats.org/officeDocument/2006/relationships/diagramLayout" Target="../diagrams/layout18.xml"/><Relationship Id="rId5" Type="http://schemas.openxmlformats.org/officeDocument/2006/relationships/diagramLayout" Target="../diagrams/layout17.xml"/><Relationship Id="rId10" Type="http://schemas.openxmlformats.org/officeDocument/2006/relationships/diagramData" Target="../diagrams/data18.xml"/><Relationship Id="rId4" Type="http://schemas.openxmlformats.org/officeDocument/2006/relationships/diagramData" Target="../diagrams/data17.xml"/><Relationship Id="rId9" Type="http://schemas.openxmlformats.org/officeDocument/2006/relationships/image" Target="../media/image22.jpeg"/><Relationship Id="rId14" Type="http://schemas.microsoft.com/office/2007/relationships/diagramDrawing" Target="../diagrams/drawing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Colors" Target="../diagrams/colors20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19.xml"/><Relationship Id="rId12" Type="http://schemas.openxmlformats.org/officeDocument/2006/relationships/diagramQuickStyle" Target="../diagrams/quickStyle20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9.xml"/><Relationship Id="rId11" Type="http://schemas.openxmlformats.org/officeDocument/2006/relationships/diagramLayout" Target="../diagrams/layout20.xml"/><Relationship Id="rId5" Type="http://schemas.openxmlformats.org/officeDocument/2006/relationships/diagramData" Target="../diagrams/data19.xml"/><Relationship Id="rId10" Type="http://schemas.openxmlformats.org/officeDocument/2006/relationships/diagramData" Target="../diagrams/data20.xml"/><Relationship Id="rId4" Type="http://schemas.openxmlformats.org/officeDocument/2006/relationships/image" Target="../media/image23.jpeg"/><Relationship Id="rId9" Type="http://schemas.microsoft.com/office/2007/relationships/diagramDrawing" Target="../diagrams/drawing19.xml"/><Relationship Id="rId14" Type="http://schemas.microsoft.com/office/2007/relationships/diagramDrawing" Target="../diagrams/drawing2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13" Type="http://schemas.openxmlformats.org/officeDocument/2006/relationships/image" Target="../media/image28.jpeg"/><Relationship Id="rId18" Type="http://schemas.microsoft.com/office/2007/relationships/diagramDrawing" Target="../diagrams/drawing2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2.xml"/><Relationship Id="rId12" Type="http://schemas.openxmlformats.org/officeDocument/2006/relationships/image" Target="../media/image27.jpeg"/><Relationship Id="rId17" Type="http://schemas.openxmlformats.org/officeDocument/2006/relationships/diagramColors" Target="../diagrams/colors23.xml"/><Relationship Id="rId2" Type="http://schemas.openxmlformats.org/officeDocument/2006/relationships/image" Target="../media/image14.jpeg"/><Relationship Id="rId16" Type="http://schemas.openxmlformats.org/officeDocument/2006/relationships/diagramQuickStyle" Target="../diagrams/quickStyle2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2.xml"/><Relationship Id="rId11" Type="http://schemas.openxmlformats.org/officeDocument/2006/relationships/image" Target="../media/image26.jpeg"/><Relationship Id="rId5" Type="http://schemas.openxmlformats.org/officeDocument/2006/relationships/diagramLayout" Target="../diagrams/layout22.xml"/><Relationship Id="rId15" Type="http://schemas.openxmlformats.org/officeDocument/2006/relationships/diagramLayout" Target="../diagrams/layout23.xml"/><Relationship Id="rId10" Type="http://schemas.openxmlformats.org/officeDocument/2006/relationships/image" Target="../media/image25.jpeg"/><Relationship Id="rId4" Type="http://schemas.openxmlformats.org/officeDocument/2006/relationships/diagramData" Target="../diagrams/data22.xml"/><Relationship Id="rId9" Type="http://schemas.openxmlformats.org/officeDocument/2006/relationships/image" Target="../media/image24.jpeg"/><Relationship Id="rId14" Type="http://schemas.openxmlformats.org/officeDocument/2006/relationships/diagramData" Target="../diagrams/data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13" Type="http://schemas.openxmlformats.org/officeDocument/2006/relationships/diagramLayout" Target="../diagrams/layout25.xml"/><Relationship Id="rId3" Type="http://schemas.openxmlformats.org/officeDocument/2006/relationships/image" Target="../media/image14.jpeg"/><Relationship Id="rId7" Type="http://schemas.openxmlformats.org/officeDocument/2006/relationships/diagramQuickStyle" Target="../diagrams/quickStyle24.xml"/><Relationship Id="rId12" Type="http://schemas.openxmlformats.org/officeDocument/2006/relationships/diagramData" Target="../diagrams/data25.xml"/><Relationship Id="rId2" Type="http://schemas.openxmlformats.org/officeDocument/2006/relationships/notesSlide" Target="../notesSlides/notesSlide3.xml"/><Relationship Id="rId16" Type="http://schemas.microsoft.com/office/2007/relationships/diagramDrawing" Target="../diagrams/drawing25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24.xml"/><Relationship Id="rId11" Type="http://schemas.openxmlformats.org/officeDocument/2006/relationships/image" Target="../media/image30.jpeg"/><Relationship Id="rId5" Type="http://schemas.openxmlformats.org/officeDocument/2006/relationships/diagramData" Target="../diagrams/data24.xml"/><Relationship Id="rId15" Type="http://schemas.openxmlformats.org/officeDocument/2006/relationships/diagramColors" Target="../diagrams/colors25.xml"/><Relationship Id="rId10" Type="http://schemas.openxmlformats.org/officeDocument/2006/relationships/image" Target="../media/image29.jpeg"/><Relationship Id="rId4" Type="http://schemas.openxmlformats.org/officeDocument/2006/relationships/image" Target="../media/image8.jpeg"/><Relationship Id="rId9" Type="http://schemas.microsoft.com/office/2007/relationships/diagramDrawing" Target="../diagrams/drawing24.xml"/><Relationship Id="rId14" Type="http://schemas.openxmlformats.org/officeDocument/2006/relationships/diagramQuickStyle" Target="../diagrams/quickStyle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microsoft.com/office/2007/relationships/diagramDrawing" Target="../diagrams/drawing26.xml"/><Relationship Id="rId3" Type="http://schemas.openxmlformats.org/officeDocument/2006/relationships/image" Target="../media/image8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diagramColors" Target="../diagrams/colors26.xml"/><Relationship Id="rId2" Type="http://schemas.openxmlformats.org/officeDocument/2006/relationships/image" Target="../media/image14.jpeg"/><Relationship Id="rId16" Type="http://schemas.openxmlformats.org/officeDocument/2006/relationships/diagramQuickStyle" Target="../diagrams/quickStyl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diagramLayout" Target="../diagrams/layout26.xml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diagramData" Target="../diagrams/data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3" Type="http://schemas.openxmlformats.org/officeDocument/2006/relationships/image" Target="../media/image8.jpeg"/><Relationship Id="rId7" Type="http://schemas.openxmlformats.org/officeDocument/2006/relationships/diagramData" Target="../diagrams/data2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11" Type="http://schemas.microsoft.com/office/2007/relationships/diagramDrawing" Target="../diagrams/drawing27.xml"/><Relationship Id="rId5" Type="http://schemas.openxmlformats.org/officeDocument/2006/relationships/image" Target="../media/image42.jpeg"/><Relationship Id="rId10" Type="http://schemas.openxmlformats.org/officeDocument/2006/relationships/diagramColors" Target="../diagrams/colors27.xml"/><Relationship Id="rId4" Type="http://schemas.openxmlformats.org/officeDocument/2006/relationships/image" Target="../media/image41.jpeg"/><Relationship Id="rId9" Type="http://schemas.openxmlformats.org/officeDocument/2006/relationships/diagramQuickStyle" Target="../diagrams/quickStyl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13" Type="http://schemas.openxmlformats.org/officeDocument/2006/relationships/diagramLayout" Target="../diagrams/layout29.xml"/><Relationship Id="rId3" Type="http://schemas.openxmlformats.org/officeDocument/2006/relationships/image" Target="../media/image8.jpeg"/><Relationship Id="rId7" Type="http://schemas.openxmlformats.org/officeDocument/2006/relationships/diagramData" Target="../diagrams/data28.xml"/><Relationship Id="rId12" Type="http://schemas.openxmlformats.org/officeDocument/2006/relationships/diagramData" Target="../diagrams/data29.xml"/><Relationship Id="rId2" Type="http://schemas.openxmlformats.org/officeDocument/2006/relationships/image" Target="../media/image14.jpeg"/><Relationship Id="rId16" Type="http://schemas.microsoft.com/office/2007/relationships/diagramDrawing" Target="../diagrams/drawing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11" Type="http://schemas.microsoft.com/office/2007/relationships/diagramDrawing" Target="../diagrams/drawing28.xml"/><Relationship Id="rId5" Type="http://schemas.openxmlformats.org/officeDocument/2006/relationships/image" Target="../media/image45.jpeg"/><Relationship Id="rId15" Type="http://schemas.openxmlformats.org/officeDocument/2006/relationships/diagramColors" Target="../diagrams/colors29.xml"/><Relationship Id="rId10" Type="http://schemas.openxmlformats.org/officeDocument/2006/relationships/diagramColors" Target="../diagrams/colors28.xml"/><Relationship Id="rId4" Type="http://schemas.openxmlformats.org/officeDocument/2006/relationships/image" Target="../media/image44.jpeg"/><Relationship Id="rId9" Type="http://schemas.openxmlformats.org/officeDocument/2006/relationships/diagramQuickStyle" Target="../diagrams/quickStyle28.xml"/><Relationship Id="rId14" Type="http://schemas.openxmlformats.org/officeDocument/2006/relationships/diagramQuickStyle" Target="../diagrams/quickStyle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13" Type="http://schemas.openxmlformats.org/officeDocument/2006/relationships/diagramQuickStyle" Target="../diagrams/quickStyle31.xml"/><Relationship Id="rId18" Type="http://schemas.openxmlformats.org/officeDocument/2006/relationships/diagramQuickStyle" Target="../diagrams/quickStyle32.xml"/><Relationship Id="rId3" Type="http://schemas.openxmlformats.org/officeDocument/2006/relationships/image" Target="../media/image8.jpeg"/><Relationship Id="rId21" Type="http://schemas.openxmlformats.org/officeDocument/2006/relationships/diagramData" Target="../diagrams/data33.xml"/><Relationship Id="rId7" Type="http://schemas.openxmlformats.org/officeDocument/2006/relationships/diagramQuickStyle" Target="../diagrams/quickStyle30.xml"/><Relationship Id="rId12" Type="http://schemas.openxmlformats.org/officeDocument/2006/relationships/diagramLayout" Target="../diagrams/layout31.xml"/><Relationship Id="rId17" Type="http://schemas.openxmlformats.org/officeDocument/2006/relationships/diagramLayout" Target="../diagrams/layout32.xml"/><Relationship Id="rId25" Type="http://schemas.microsoft.com/office/2007/relationships/diagramDrawing" Target="../diagrams/drawing33.xml"/><Relationship Id="rId2" Type="http://schemas.openxmlformats.org/officeDocument/2006/relationships/image" Target="../media/image14.jpeg"/><Relationship Id="rId16" Type="http://schemas.openxmlformats.org/officeDocument/2006/relationships/diagramData" Target="../diagrams/data32.xml"/><Relationship Id="rId20" Type="http://schemas.microsoft.com/office/2007/relationships/diagramDrawing" Target="../diagrams/drawing32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0.xml"/><Relationship Id="rId11" Type="http://schemas.openxmlformats.org/officeDocument/2006/relationships/diagramData" Target="../diagrams/data31.xml"/><Relationship Id="rId24" Type="http://schemas.openxmlformats.org/officeDocument/2006/relationships/diagramColors" Target="../diagrams/colors33.xml"/><Relationship Id="rId5" Type="http://schemas.openxmlformats.org/officeDocument/2006/relationships/diagramData" Target="../diagrams/data30.xml"/><Relationship Id="rId15" Type="http://schemas.microsoft.com/office/2007/relationships/diagramDrawing" Target="../diagrams/drawing31.xml"/><Relationship Id="rId23" Type="http://schemas.openxmlformats.org/officeDocument/2006/relationships/diagramQuickStyle" Target="../diagrams/quickStyle33.xml"/><Relationship Id="rId10" Type="http://schemas.openxmlformats.org/officeDocument/2006/relationships/image" Target="../media/image48.jpeg"/><Relationship Id="rId19" Type="http://schemas.openxmlformats.org/officeDocument/2006/relationships/diagramColors" Target="../diagrams/colors32.xml"/><Relationship Id="rId4" Type="http://schemas.openxmlformats.org/officeDocument/2006/relationships/image" Target="../media/image47.jpeg"/><Relationship Id="rId9" Type="http://schemas.microsoft.com/office/2007/relationships/diagramDrawing" Target="../diagrams/drawing30.xml"/><Relationship Id="rId14" Type="http://schemas.openxmlformats.org/officeDocument/2006/relationships/diagramColors" Target="../diagrams/colors31.xml"/><Relationship Id="rId22" Type="http://schemas.openxmlformats.org/officeDocument/2006/relationships/diagramLayout" Target="../diagrams/layout3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5.xml"/><Relationship Id="rId1" Type="http://schemas.openxmlformats.org/officeDocument/2006/relationships/audio" Target="file:///H:\&#1042;&#1067;&#1089;&#1090;&#1072;&#1074;&#1082;&#1072;%20&#1043;&#1054;&#1058;&#1054;&#1042;&#1040;&#1071;!\1\&#1084;&#1086;&#1094;&#1072;&#1088;&#1090;.mp3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4.xml"/><Relationship Id="rId13" Type="http://schemas.openxmlformats.org/officeDocument/2006/relationships/diagramLayout" Target="../diagrams/layout35.xml"/><Relationship Id="rId18" Type="http://schemas.openxmlformats.org/officeDocument/2006/relationships/diagramLayout" Target="../diagrams/layout36.xml"/><Relationship Id="rId26" Type="http://schemas.microsoft.com/office/2007/relationships/diagramDrawing" Target="../diagrams/drawing37.xml"/><Relationship Id="rId3" Type="http://schemas.openxmlformats.org/officeDocument/2006/relationships/image" Target="../media/image8.jpeg"/><Relationship Id="rId21" Type="http://schemas.microsoft.com/office/2007/relationships/diagramDrawing" Target="../diagrams/drawing36.xml"/><Relationship Id="rId7" Type="http://schemas.openxmlformats.org/officeDocument/2006/relationships/diagramData" Target="../diagrams/data34.xml"/><Relationship Id="rId12" Type="http://schemas.openxmlformats.org/officeDocument/2006/relationships/diagramData" Target="../diagrams/data35.xml"/><Relationship Id="rId17" Type="http://schemas.openxmlformats.org/officeDocument/2006/relationships/diagramData" Target="../diagrams/data36.xml"/><Relationship Id="rId25" Type="http://schemas.openxmlformats.org/officeDocument/2006/relationships/diagramColors" Target="../diagrams/colors37.xml"/><Relationship Id="rId2" Type="http://schemas.openxmlformats.org/officeDocument/2006/relationships/image" Target="../media/image14.jpeg"/><Relationship Id="rId16" Type="http://schemas.microsoft.com/office/2007/relationships/diagramDrawing" Target="../diagrams/drawing35.xml"/><Relationship Id="rId20" Type="http://schemas.openxmlformats.org/officeDocument/2006/relationships/diagramColors" Target="../diagrams/colors36.xml"/><Relationship Id="rId29" Type="http://schemas.openxmlformats.org/officeDocument/2006/relationships/diagramLayout" Target="../diagrams/layout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11" Type="http://schemas.microsoft.com/office/2007/relationships/diagramDrawing" Target="../diagrams/drawing34.xml"/><Relationship Id="rId24" Type="http://schemas.openxmlformats.org/officeDocument/2006/relationships/diagramQuickStyle" Target="../diagrams/quickStyle37.xml"/><Relationship Id="rId32" Type="http://schemas.microsoft.com/office/2007/relationships/diagramDrawing" Target="../diagrams/drawing38.xml"/><Relationship Id="rId5" Type="http://schemas.openxmlformats.org/officeDocument/2006/relationships/image" Target="../media/image50.jpeg"/><Relationship Id="rId15" Type="http://schemas.openxmlformats.org/officeDocument/2006/relationships/diagramColors" Target="../diagrams/colors35.xml"/><Relationship Id="rId23" Type="http://schemas.openxmlformats.org/officeDocument/2006/relationships/diagramLayout" Target="../diagrams/layout37.xml"/><Relationship Id="rId28" Type="http://schemas.openxmlformats.org/officeDocument/2006/relationships/diagramData" Target="../diagrams/data38.xml"/><Relationship Id="rId10" Type="http://schemas.openxmlformats.org/officeDocument/2006/relationships/diagramColors" Target="../diagrams/colors34.xml"/><Relationship Id="rId19" Type="http://schemas.openxmlformats.org/officeDocument/2006/relationships/diagramQuickStyle" Target="../diagrams/quickStyle36.xml"/><Relationship Id="rId31" Type="http://schemas.openxmlformats.org/officeDocument/2006/relationships/diagramColors" Target="../diagrams/colors38.xml"/><Relationship Id="rId4" Type="http://schemas.openxmlformats.org/officeDocument/2006/relationships/image" Target="../media/image49.jpeg"/><Relationship Id="rId9" Type="http://schemas.openxmlformats.org/officeDocument/2006/relationships/diagramQuickStyle" Target="../diagrams/quickStyle34.xml"/><Relationship Id="rId14" Type="http://schemas.openxmlformats.org/officeDocument/2006/relationships/diagramQuickStyle" Target="../diagrams/quickStyle35.xml"/><Relationship Id="rId22" Type="http://schemas.openxmlformats.org/officeDocument/2006/relationships/diagramData" Target="../diagrams/data37.xml"/><Relationship Id="rId27" Type="http://schemas.openxmlformats.org/officeDocument/2006/relationships/image" Target="../media/image52.png"/><Relationship Id="rId30" Type="http://schemas.openxmlformats.org/officeDocument/2006/relationships/diagramQuickStyle" Target="../diagrams/quickStyle3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13" Type="http://schemas.openxmlformats.org/officeDocument/2006/relationships/diagramLayout" Target="../diagrams/layout40.xml"/><Relationship Id="rId18" Type="http://schemas.openxmlformats.org/officeDocument/2006/relationships/diagramLayout" Target="../diagrams/layout41.xml"/><Relationship Id="rId3" Type="http://schemas.openxmlformats.org/officeDocument/2006/relationships/image" Target="../media/image8.jpeg"/><Relationship Id="rId21" Type="http://schemas.microsoft.com/office/2007/relationships/diagramDrawing" Target="../diagrams/drawing41.xml"/><Relationship Id="rId7" Type="http://schemas.openxmlformats.org/officeDocument/2006/relationships/diagramColors" Target="../diagrams/colors39.xml"/><Relationship Id="rId12" Type="http://schemas.openxmlformats.org/officeDocument/2006/relationships/diagramData" Target="../diagrams/data40.xml"/><Relationship Id="rId17" Type="http://schemas.openxmlformats.org/officeDocument/2006/relationships/diagramData" Target="../diagrams/data41.xml"/><Relationship Id="rId2" Type="http://schemas.openxmlformats.org/officeDocument/2006/relationships/image" Target="../media/image14.jpeg"/><Relationship Id="rId16" Type="http://schemas.microsoft.com/office/2007/relationships/diagramDrawing" Target="../diagrams/drawing40.xml"/><Relationship Id="rId20" Type="http://schemas.openxmlformats.org/officeDocument/2006/relationships/diagramColors" Target="../diagrams/colors41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9.xml"/><Relationship Id="rId11" Type="http://schemas.openxmlformats.org/officeDocument/2006/relationships/image" Target="../media/image55.jpeg"/><Relationship Id="rId5" Type="http://schemas.openxmlformats.org/officeDocument/2006/relationships/diagramLayout" Target="../diagrams/layout39.xml"/><Relationship Id="rId15" Type="http://schemas.openxmlformats.org/officeDocument/2006/relationships/diagramColors" Target="../diagrams/colors40.xml"/><Relationship Id="rId10" Type="http://schemas.openxmlformats.org/officeDocument/2006/relationships/image" Target="../media/image54.jpeg"/><Relationship Id="rId19" Type="http://schemas.openxmlformats.org/officeDocument/2006/relationships/diagramQuickStyle" Target="../diagrams/quickStyle41.xml"/><Relationship Id="rId4" Type="http://schemas.openxmlformats.org/officeDocument/2006/relationships/diagramData" Target="../diagrams/data39.xml"/><Relationship Id="rId9" Type="http://schemas.openxmlformats.org/officeDocument/2006/relationships/image" Target="../media/image53.jpeg"/><Relationship Id="rId14" Type="http://schemas.openxmlformats.org/officeDocument/2006/relationships/diagramQuickStyle" Target="../diagrams/quickStyle40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4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2.xml"/><Relationship Id="rId5" Type="http://schemas.openxmlformats.org/officeDocument/2006/relationships/diagramLayout" Target="../diagrams/layout42.xml"/><Relationship Id="rId4" Type="http://schemas.openxmlformats.org/officeDocument/2006/relationships/diagramData" Target="../diagrams/data4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43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3.xml"/><Relationship Id="rId5" Type="http://schemas.openxmlformats.org/officeDocument/2006/relationships/diagramLayout" Target="../diagrams/layout43.xml"/><Relationship Id="rId4" Type="http://schemas.openxmlformats.org/officeDocument/2006/relationships/diagramData" Target="../diagrams/data4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4.xml"/><Relationship Id="rId3" Type="http://schemas.openxmlformats.org/officeDocument/2006/relationships/image" Target="../media/image57.jpeg"/><Relationship Id="rId7" Type="http://schemas.openxmlformats.org/officeDocument/2006/relationships/diagramColors" Target="../diagrams/colors4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4.xml"/><Relationship Id="rId5" Type="http://schemas.openxmlformats.org/officeDocument/2006/relationships/diagramLayout" Target="../diagrams/layout44.xml"/><Relationship Id="rId4" Type="http://schemas.openxmlformats.org/officeDocument/2006/relationships/diagramData" Target="../diagrams/data4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diagramLayout" Target="../diagrams/layout45.xml"/><Relationship Id="rId3" Type="http://schemas.openxmlformats.org/officeDocument/2006/relationships/image" Target="../media/image14.jpeg"/><Relationship Id="rId7" Type="http://schemas.openxmlformats.org/officeDocument/2006/relationships/image" Target="../media/image61.jpeg"/><Relationship Id="rId12" Type="http://schemas.openxmlformats.org/officeDocument/2006/relationships/diagramData" Target="../diagrams/data45.xml"/><Relationship Id="rId2" Type="http://schemas.openxmlformats.org/officeDocument/2006/relationships/image" Target="../media/image8.jpeg"/><Relationship Id="rId16" Type="http://schemas.microsoft.com/office/2007/relationships/diagramDrawing" Target="../diagrams/drawing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5" Type="http://schemas.openxmlformats.org/officeDocument/2006/relationships/diagramColors" Target="../diagrams/colors45.xml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diagramQuickStyle" Target="../diagrams/quickStyle4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diagramLayout" Target="../diagrams/layout46.xml"/><Relationship Id="rId3" Type="http://schemas.openxmlformats.org/officeDocument/2006/relationships/image" Target="../media/image14.jpeg"/><Relationship Id="rId7" Type="http://schemas.openxmlformats.org/officeDocument/2006/relationships/image" Target="../media/image69.jpeg"/><Relationship Id="rId12" Type="http://schemas.openxmlformats.org/officeDocument/2006/relationships/diagramData" Target="../diagrams/data46.xml"/><Relationship Id="rId2" Type="http://schemas.openxmlformats.org/officeDocument/2006/relationships/image" Target="../media/image8.jpeg"/><Relationship Id="rId16" Type="http://schemas.microsoft.com/office/2007/relationships/diagramDrawing" Target="../diagrams/drawing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diagramColors" Target="../diagrams/colors46.xml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diagramQuickStyle" Target="../diagrams/quickStyle4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14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14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14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1.pn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4.jpeg"/><Relationship Id="rId7" Type="http://schemas.openxmlformats.org/officeDocument/2006/relationships/image" Target="../media/image10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4.jpeg"/><Relationship Id="rId7" Type="http://schemas.openxmlformats.org/officeDocument/2006/relationships/image" Target="../media/image1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7.xml"/><Relationship Id="rId3" Type="http://schemas.openxmlformats.org/officeDocument/2006/relationships/image" Target="../media/image120.jpeg"/><Relationship Id="rId7" Type="http://schemas.openxmlformats.org/officeDocument/2006/relationships/diagramColors" Target="../diagrams/colors4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7.xml"/><Relationship Id="rId5" Type="http://schemas.openxmlformats.org/officeDocument/2006/relationships/diagramLayout" Target="../diagrams/layout47.xml"/><Relationship Id="rId4" Type="http://schemas.openxmlformats.org/officeDocument/2006/relationships/diagramData" Target="../diagrams/data4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2.jpeg"/><Relationship Id="rId9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14.jpe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6.xml"/><Relationship Id="rId4" Type="http://schemas.openxmlformats.org/officeDocument/2006/relationships/image" Target="../media/image15.jpe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3" Type="http://schemas.openxmlformats.org/officeDocument/2006/relationships/image" Target="../media/image14.jpe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0" Type="http://schemas.openxmlformats.org/officeDocument/2006/relationships/diagramData" Target="../diagrams/data8.xml"/><Relationship Id="rId4" Type="http://schemas.openxmlformats.org/officeDocument/2006/relationships/image" Target="../media/image16.pn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diagramQuickStyle" Target="../diagrams/quickStyle10.xml"/><Relationship Id="rId18" Type="http://schemas.openxmlformats.org/officeDocument/2006/relationships/diagramQuickStyle" Target="../diagrams/quickStyle11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9.xml"/><Relationship Id="rId12" Type="http://schemas.openxmlformats.org/officeDocument/2006/relationships/diagramLayout" Target="../diagrams/layout10.xml"/><Relationship Id="rId17" Type="http://schemas.openxmlformats.org/officeDocument/2006/relationships/diagramLayout" Target="../diagrams/layout11.xml"/><Relationship Id="rId2" Type="http://schemas.openxmlformats.org/officeDocument/2006/relationships/image" Target="../media/image14.jpeg"/><Relationship Id="rId16" Type="http://schemas.openxmlformats.org/officeDocument/2006/relationships/diagramData" Target="../diagrams/data11.xml"/><Relationship Id="rId20" Type="http://schemas.microsoft.com/office/2007/relationships/diagramDrawing" Target="../diagrams/drawing11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9.xml"/><Relationship Id="rId11" Type="http://schemas.openxmlformats.org/officeDocument/2006/relationships/diagramData" Target="../diagrams/data10.xml"/><Relationship Id="rId5" Type="http://schemas.openxmlformats.org/officeDocument/2006/relationships/image" Target="../media/image18.jpeg"/><Relationship Id="rId15" Type="http://schemas.microsoft.com/office/2007/relationships/diagramDrawing" Target="../diagrams/drawing10.xml"/><Relationship Id="rId10" Type="http://schemas.microsoft.com/office/2007/relationships/diagramDrawing" Target="../diagrams/drawing9.xml"/><Relationship Id="rId19" Type="http://schemas.openxmlformats.org/officeDocument/2006/relationships/diagramColors" Target="../diagrams/colors11.xml"/><Relationship Id="rId4" Type="http://schemas.openxmlformats.org/officeDocument/2006/relationships/image" Target="../media/image17.jpeg"/><Relationship Id="rId9" Type="http://schemas.openxmlformats.org/officeDocument/2006/relationships/diagramColors" Target="../diagrams/colors9.xml"/><Relationship Id="rId14" Type="http://schemas.openxmlformats.org/officeDocument/2006/relationships/diagramColors" Target="../diagrams/colors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13" Type="http://schemas.openxmlformats.org/officeDocument/2006/relationships/diagramQuickStyle" Target="../diagrams/quickStyle13.xml"/><Relationship Id="rId18" Type="http://schemas.openxmlformats.org/officeDocument/2006/relationships/diagramQuickStyle" Target="../diagrams/quickStyle14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12.xml"/><Relationship Id="rId12" Type="http://schemas.openxmlformats.org/officeDocument/2006/relationships/diagramLayout" Target="../diagrams/layout13.xml"/><Relationship Id="rId17" Type="http://schemas.openxmlformats.org/officeDocument/2006/relationships/diagramLayout" Target="../diagrams/layout14.xml"/><Relationship Id="rId2" Type="http://schemas.openxmlformats.org/officeDocument/2006/relationships/image" Target="../media/image14.jpeg"/><Relationship Id="rId16" Type="http://schemas.openxmlformats.org/officeDocument/2006/relationships/diagramData" Target="../diagrams/data14.xml"/><Relationship Id="rId20" Type="http://schemas.microsoft.com/office/2007/relationships/diagramDrawing" Target="../diagrams/drawing14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12.xml"/><Relationship Id="rId11" Type="http://schemas.openxmlformats.org/officeDocument/2006/relationships/diagramData" Target="../diagrams/data13.xml"/><Relationship Id="rId5" Type="http://schemas.openxmlformats.org/officeDocument/2006/relationships/image" Target="../media/image20.jpeg"/><Relationship Id="rId15" Type="http://schemas.microsoft.com/office/2007/relationships/diagramDrawing" Target="../diagrams/drawing13.xml"/><Relationship Id="rId10" Type="http://schemas.microsoft.com/office/2007/relationships/diagramDrawing" Target="../diagrams/drawing12.xml"/><Relationship Id="rId19" Type="http://schemas.openxmlformats.org/officeDocument/2006/relationships/diagramColors" Target="../diagrams/colors14.xml"/><Relationship Id="rId4" Type="http://schemas.openxmlformats.org/officeDocument/2006/relationships/image" Target="../media/image19.jpeg"/><Relationship Id="rId9" Type="http://schemas.openxmlformats.org/officeDocument/2006/relationships/diagramColors" Target="../diagrams/colors12.xml"/><Relationship Id="rId14" Type="http://schemas.openxmlformats.org/officeDocument/2006/relationships/diagramColors" Target="../diagrams/colors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m.kharkiv.ua/assets/img/photo/31/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" t="10648" r="39202" b="196"/>
          <a:stretch/>
        </p:blipFill>
        <p:spPr bwMode="auto">
          <a:xfrm>
            <a:off x="0" y="-139701"/>
            <a:ext cx="9144000" cy="701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ÑÐ¾ ÑÐ½ÑÐ²ÐµÑÑÐ¸ÑÐµÑ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988"/>
            <a:ext cx="4374498" cy="100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Click="0" advTm="8723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9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8511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2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3" name="Содержимое 11"/>
          <p:cNvSpPr txBox="1">
            <a:spLocks/>
          </p:cNvSpPr>
          <p:nvPr/>
        </p:nvSpPr>
        <p:spPr bwMode="auto">
          <a:xfrm>
            <a:off x="4140200" y="1628775"/>
            <a:ext cx="35194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endParaRPr lang="ru-RU" sz="2800" dirty="0">
              <a:latin typeface="Trebuchet MS" pitchFamily="34" charset="0"/>
            </a:endParaRPr>
          </a:p>
        </p:txBody>
      </p:sp>
      <p:pic>
        <p:nvPicPr>
          <p:cNvPr id="9" name="Shape"/>
          <p:cNvPicPr>
            <a:picLocks noChangeAspect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11560" y="1124744"/>
            <a:ext cx="2520280" cy="3650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5" name="Схема 14"/>
          <p:cNvGraphicFramePr/>
          <p:nvPr/>
        </p:nvGraphicFramePr>
        <p:xfrm>
          <a:off x="179512" y="5013176"/>
          <a:ext cx="356388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606" name="TextBox 21"/>
          <p:cNvSpPr txBox="1">
            <a:spLocks noChangeArrowheads="1"/>
          </p:cNvSpPr>
          <p:nvPr/>
        </p:nvSpPr>
        <p:spPr bwMode="auto">
          <a:xfrm>
            <a:off x="4427538" y="1773238"/>
            <a:ext cx="2520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>
              <a:latin typeface="Trebuchet MS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851920" y="836712"/>
            <a:ext cx="39604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Починаючи з 1945 року вона створювала бібліотеку з «першої книги», які купувала на свою маленьку 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зарплатню,  </a:t>
            </a: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доки комплектування 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бібліотеки 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налагодилось</a:t>
            </a: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Все її  </a:t>
            </a: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життя, думки, почуття були віддані читачам, театру, театральній освіті.</a:t>
            </a:r>
            <a:endParaRPr lang="uk-UA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  <a:cs typeface="Arial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013594846"/>
              </p:ext>
            </p:extLst>
          </p:nvPr>
        </p:nvGraphicFramePr>
        <p:xfrm>
          <a:off x="2267744" y="188640"/>
          <a:ext cx="4104456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advClick="0"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0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8511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7" name="Содержимое 11"/>
          <p:cNvSpPr txBox="1">
            <a:spLocks/>
          </p:cNvSpPr>
          <p:nvPr/>
        </p:nvSpPr>
        <p:spPr bwMode="auto">
          <a:xfrm>
            <a:off x="4140200" y="1628775"/>
            <a:ext cx="35194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endParaRPr lang="ru-RU" sz="2800" dirty="0">
              <a:latin typeface="Trebuchet MS" pitchFamily="34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251520" y="4869160"/>
          <a:ext cx="352044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779912" y="908720"/>
            <a:ext cx="396044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Уварова Жозеф</a:t>
            </a: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і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на </a:t>
            </a: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Абрамівна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Багато років вона очолювала абонемент і 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займалася </a:t>
            </a: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масовою роботою.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Це цікаві виставки, обзори. читацькі конференції.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Самовіддана праця, любов до бібліотечної справи, доброзичливість небайдужість до людини здобули глибоку пошану серед студентів і викладачів вузу.</a:t>
            </a:r>
            <a:endParaRPr lang="uk-UA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7" name="Shape"/>
          <p:cNvPicPr>
            <a:picLocks noChangeAspect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1560" y="908720"/>
            <a:ext cx="2520280" cy="3832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899276285"/>
              </p:ext>
            </p:extLst>
          </p:nvPr>
        </p:nvGraphicFramePr>
        <p:xfrm>
          <a:off x="2339752" y="188640"/>
          <a:ext cx="4104456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8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8511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0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hape"/>
          <p:cNvPicPr>
            <a:picLocks noChangeAspect="1"/>
          </p:cNvPicPr>
          <p:nvPr/>
        </p:nvPicPr>
        <p:blipFill>
          <a:blip r:embed="rId4" cstate="print">
            <a:lum contrast="-10000"/>
          </a:blip>
          <a:srcRect l="5882"/>
          <a:stretch>
            <a:fillRect/>
          </a:stretch>
        </p:blipFill>
        <p:spPr bwMode="auto">
          <a:xfrm>
            <a:off x="323528" y="1052736"/>
            <a:ext cx="2304256" cy="3240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Схема 13"/>
          <p:cNvGraphicFramePr/>
          <p:nvPr/>
        </p:nvGraphicFramePr>
        <p:xfrm>
          <a:off x="179512" y="4797152"/>
          <a:ext cx="4032448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051681573"/>
              </p:ext>
            </p:extLst>
          </p:nvPr>
        </p:nvGraphicFramePr>
        <p:xfrm>
          <a:off x="2195736" y="260648"/>
          <a:ext cx="4104456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2699792" y="980728"/>
            <a:ext cx="504056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37 років працювала в бібліотеці, </a:t>
            </a:r>
          </a:p>
          <a:p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була освіченою, професійно грамотною, </a:t>
            </a:r>
          </a:p>
          <a:p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знала декілька мов, мала енциклопедичні </a:t>
            </a:r>
          </a:p>
          <a:p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знання. Дуже </a:t>
            </a:r>
            <a:r>
              <a:rPr lang="ru-RU" sz="22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чуйно</a:t>
            </a:r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ставилася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до читачів та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ретельно </a:t>
            </a:r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допомогала </a:t>
            </a:r>
          </a:p>
          <a:p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їм у вирішенні  </a:t>
            </a:r>
            <a:r>
              <a:rPr lang="ru-RU" sz="22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інформаційних</a:t>
            </a:r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та </a:t>
            </a:r>
            <a:endParaRPr lang="ru-RU" sz="2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</a:endParaRPr>
          </a:p>
          <a:p>
            <a:r>
              <a:rPr lang="ru-RU" sz="22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бібліографічних</a:t>
            </a:r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запитів</a:t>
            </a:r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.</a:t>
            </a:r>
          </a:p>
          <a:p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Своєю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самовідданою працею, доброзичливим </a:t>
            </a:r>
          </a:p>
          <a:p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відношенням до людей заслужила вдячність</a:t>
            </a:r>
          </a:p>
          <a:p>
            <a:r>
              <a:rPr lang="ru-RU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і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повагу колег і працівників вузу.</a:t>
            </a:r>
          </a:p>
          <a:p>
            <a:r>
              <a:rPr lang="ru-RU" dirty="0"/>
              <a:t> 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2" grpId="0">
        <p:bldAsOne/>
      </p:bldGraphic>
      <p:bldP spid="276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7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5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4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5" name="Содержимое 11"/>
          <p:cNvSpPr txBox="1">
            <a:spLocks/>
          </p:cNvSpPr>
          <p:nvPr/>
        </p:nvSpPr>
        <p:spPr bwMode="auto">
          <a:xfrm>
            <a:off x="4140200" y="1628775"/>
            <a:ext cx="35194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endParaRPr lang="ru-RU" sz="2800" dirty="0">
              <a:latin typeface="Trebuchet M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052736"/>
            <a:ext cx="7344816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У 1963 </a:t>
            </a: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році консерваторію було об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’</a:t>
            </a:r>
            <a:r>
              <a:rPr lang="uk-UA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єднано</a:t>
            </a: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з театральним інститутом, фонд бібліотеки поповнюється театральною літературою. </a:t>
            </a:r>
            <a:endParaRPr lang="uk-UA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А </a:t>
            </a: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в </a:t>
            </a:r>
            <a:r>
              <a:rPr lang="uk-UA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2012 </a:t>
            </a: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році кабінет театру стає філіалом бібліотеки.</a:t>
            </a:r>
            <a:r>
              <a:rPr lang="uk-UA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Таким чином, вона стає </a:t>
            </a:r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музично-театральною бібліотекою університету.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339752" y="260648"/>
          <a:ext cx="3672408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7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5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47" name="Содержимое 11"/>
          <p:cNvSpPr txBox="1">
            <a:spLocks/>
          </p:cNvSpPr>
          <p:nvPr/>
        </p:nvSpPr>
        <p:spPr bwMode="auto">
          <a:xfrm>
            <a:off x="4211638" y="1700213"/>
            <a:ext cx="35210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endParaRPr lang="ru-RU" sz="2800" dirty="0">
              <a:latin typeface="Trebuchet MS" pitchFamily="34" charset="0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1475656" y="1052736"/>
          <a:ext cx="5616624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lum/>
          </a:blip>
          <a:stretch>
            <a:fillRect/>
          </a:stretch>
        </p:blipFill>
        <p:spPr>
          <a:xfrm rot="21206036">
            <a:off x="121723" y="2372477"/>
            <a:ext cx="1800200" cy="2232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lum bright="-10000" contrast="30000"/>
          </a:blip>
          <a:stretch>
            <a:fillRect/>
          </a:stretch>
        </p:blipFill>
        <p:spPr>
          <a:xfrm>
            <a:off x="2195736" y="2276872"/>
            <a:ext cx="1728192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lum contrast="30000"/>
          </a:blip>
          <a:srcRect l="4000" r="8000" b="5290"/>
          <a:stretch>
            <a:fillRect/>
          </a:stretch>
        </p:blipFill>
        <p:spPr>
          <a:xfrm rot="563084">
            <a:off x="5923250" y="2373319"/>
            <a:ext cx="169343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lum/>
          </a:blip>
          <a:srcRect l="17076" t="8571"/>
          <a:stretch>
            <a:fillRect/>
          </a:stretch>
        </p:blipFill>
        <p:spPr>
          <a:xfrm rot="10800000">
            <a:off x="4067944" y="2276872"/>
            <a:ext cx="1656184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lum contrast="10000"/>
          </a:blip>
          <a:stretch>
            <a:fillRect/>
          </a:stretch>
        </p:blipFill>
        <p:spPr>
          <a:xfrm>
            <a:off x="3203848" y="3573016"/>
            <a:ext cx="1656184" cy="2171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graphicFrame>
        <p:nvGraphicFramePr>
          <p:cNvPr id="14" name="Схема 13"/>
          <p:cNvGraphicFramePr/>
          <p:nvPr/>
        </p:nvGraphicFramePr>
        <p:xfrm>
          <a:off x="2699792" y="260648"/>
          <a:ext cx="32403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p:clrMapOvr>
    <a:masterClrMapping/>
  </p:clrMapOvr>
  <p:transition advClick="0" advTm="2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ac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6" presetClass="emph" presetSubtype="0" ac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6" presetClass="emph" presetSubtype="0" ac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38" presetID="6" presetClass="emph" presetSubtype="0" ac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6" presetClass="emph" presetSubtype="0" ac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7" descr="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95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8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699" name="Содержимое 11"/>
          <p:cNvSpPr txBox="1">
            <a:spLocks/>
          </p:cNvSpPr>
          <p:nvPr/>
        </p:nvSpPr>
        <p:spPr bwMode="auto">
          <a:xfrm>
            <a:off x="4140200" y="1628775"/>
            <a:ext cx="35194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endParaRPr lang="ru-RU" sz="2800" dirty="0">
              <a:latin typeface="Trebuchet MS" pitchFamily="34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2915816" y="260648"/>
          <a:ext cx="32403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7544" y="985354"/>
            <a:ext cx="3096344" cy="4062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lum bright="-10000" contrast="20000"/>
          </a:blip>
          <a:srcRect l="25245" t="20808" r="8579" b="27171"/>
          <a:stretch>
            <a:fillRect/>
          </a:stretch>
        </p:blipFill>
        <p:spPr>
          <a:xfrm>
            <a:off x="3779912" y="980728"/>
            <a:ext cx="3888432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1" name="Схема 10"/>
          <p:cNvGraphicFramePr/>
          <p:nvPr/>
        </p:nvGraphicFramePr>
        <p:xfrm>
          <a:off x="3491880" y="5085184"/>
          <a:ext cx="2016224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Стрелка вправо 14"/>
          <p:cNvSpPr/>
          <p:nvPr/>
        </p:nvSpPr>
        <p:spPr>
          <a:xfrm rot="18855553">
            <a:off x="5747544" y="5109369"/>
            <a:ext cx="360362" cy="2159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mph" presetSubtype="0" ac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ac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ac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  <p:bldGraphic spid="11" grpId="1">
        <p:bldAsOne/>
      </p:bldGraphic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7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5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0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1" name="Содержимое 11"/>
          <p:cNvSpPr txBox="1">
            <a:spLocks/>
          </p:cNvSpPr>
          <p:nvPr/>
        </p:nvSpPr>
        <p:spPr bwMode="auto">
          <a:xfrm>
            <a:off x="4211638" y="1700213"/>
            <a:ext cx="35210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endParaRPr lang="ru-RU" sz="2800" dirty="0">
              <a:latin typeface="Trebuchet MS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1619672" y="4437112"/>
            <a:ext cx="1512168" cy="1886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 rot="21167735">
            <a:off x="108057" y="2155204"/>
            <a:ext cx="1619672" cy="1825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lum contrast="10000"/>
          </a:blip>
          <a:stretch>
            <a:fillRect/>
          </a:stretch>
        </p:blipFill>
        <p:spPr>
          <a:xfrm rot="21337440">
            <a:off x="69223" y="4708097"/>
            <a:ext cx="1512168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lum contrast="10000"/>
          </a:blip>
          <a:stretch>
            <a:fillRect/>
          </a:stretch>
        </p:blipFill>
        <p:spPr>
          <a:xfrm>
            <a:off x="3275856" y="4077072"/>
            <a:ext cx="1440160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lum contrast="20000"/>
          </a:blip>
          <a:stretch>
            <a:fillRect/>
          </a:stretch>
        </p:blipFill>
        <p:spPr>
          <a:xfrm>
            <a:off x="3419872" y="2060848"/>
            <a:ext cx="1440160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lum contrast="10000"/>
          </a:blip>
          <a:stretch>
            <a:fillRect/>
          </a:stretch>
        </p:blipFill>
        <p:spPr>
          <a:xfrm rot="186001">
            <a:off x="6279649" y="4620593"/>
            <a:ext cx="151216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lum bright="10000" contrast="20000"/>
          </a:blip>
          <a:stretch>
            <a:fillRect/>
          </a:stretch>
        </p:blipFill>
        <p:spPr>
          <a:xfrm>
            <a:off x="4788024" y="3933056"/>
            <a:ext cx="147565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lum contrast="10000"/>
          </a:blip>
          <a:stretch>
            <a:fillRect/>
          </a:stretch>
        </p:blipFill>
        <p:spPr>
          <a:xfrm rot="21327193">
            <a:off x="1832815" y="2114080"/>
            <a:ext cx="1414443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lum bright="10000" contrast="30000"/>
          </a:blip>
          <a:stretch>
            <a:fillRect/>
          </a:stretch>
        </p:blipFill>
        <p:spPr>
          <a:xfrm rot="321809">
            <a:off x="6522298" y="2042270"/>
            <a:ext cx="122413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32040" y="2060848"/>
            <a:ext cx="1368152" cy="1824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1" name="Схема 20"/>
          <p:cNvGraphicFramePr/>
          <p:nvPr/>
        </p:nvGraphicFramePr>
        <p:xfrm>
          <a:off x="2699792" y="260648"/>
          <a:ext cx="32403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2915816" y="1052736"/>
            <a:ext cx="2808312" cy="561599"/>
            <a:chOff x="0" y="14464"/>
            <a:chExt cx="2808312" cy="561599"/>
          </a:xfrm>
          <a:scene3d>
            <a:camera prst="orthographicFront"/>
            <a:lightRig rig="flat" dir="t"/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0" y="14464"/>
              <a:ext cx="2808312" cy="561599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27415" y="41879"/>
              <a:ext cx="2753482" cy="50676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 smtClean="0">
                  <a:solidFill>
                    <a:schemeClr val="accent3">
                      <a:lumMod val="50000"/>
                    </a:schemeClr>
                  </a:solidFill>
                </a:rPr>
                <a:t>Рідкісні ноти</a:t>
              </a:r>
              <a:endParaRPr lang="ru-RU" sz="2400" b="1" kern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7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5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4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795" name="Содержимое 11"/>
          <p:cNvSpPr txBox="1">
            <a:spLocks/>
          </p:cNvSpPr>
          <p:nvPr/>
        </p:nvSpPr>
        <p:spPr bwMode="auto">
          <a:xfrm>
            <a:off x="4211638" y="1700213"/>
            <a:ext cx="35210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endParaRPr lang="ru-RU" sz="2800" dirty="0">
              <a:latin typeface="Trebuchet MS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580112" y="2564904"/>
            <a:ext cx="19442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09952" y="2636912"/>
            <a:ext cx="2189840" cy="275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75857" y="2608109"/>
            <a:ext cx="1944216" cy="272190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aphicFrame>
        <p:nvGraphicFramePr>
          <p:cNvPr id="10" name="Схема 9"/>
          <p:cNvGraphicFramePr/>
          <p:nvPr/>
        </p:nvGraphicFramePr>
        <p:xfrm>
          <a:off x="2699792" y="260648"/>
          <a:ext cx="32403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2" name="Группа 11"/>
          <p:cNvGrpSpPr/>
          <p:nvPr/>
        </p:nvGrpSpPr>
        <p:grpSpPr>
          <a:xfrm>
            <a:off x="1547664" y="980728"/>
            <a:ext cx="5976664" cy="1728192"/>
            <a:chOff x="-72008" y="-2015803"/>
            <a:chExt cx="5904656" cy="1080120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72008" y="-2015803"/>
              <a:ext cx="5760640" cy="863251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-72008" y="-2015803"/>
              <a:ext cx="5676360" cy="10801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 smtClean="0">
                  <a:solidFill>
                    <a:schemeClr val="accent3">
                      <a:lumMod val="50000"/>
                    </a:schemeClr>
                  </a:solidFill>
                </a:rPr>
                <a:t>Рідкісні видання зберігають історію консерваторії, бібліотеки. Це наша гордість і самобутність.</a:t>
              </a:r>
              <a:endParaRPr lang="ru-RU" sz="2400" b="1" kern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5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5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18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19" name="Содержимое 11"/>
          <p:cNvSpPr txBox="1">
            <a:spLocks/>
          </p:cNvSpPr>
          <p:nvPr/>
        </p:nvSpPr>
        <p:spPr bwMode="auto">
          <a:xfrm>
            <a:off x="4211638" y="1700213"/>
            <a:ext cx="352107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</a:pPr>
            <a:endParaRPr lang="ru-RU" sz="2800" dirty="0">
              <a:latin typeface="Trebuchet MS" pitchFamily="34" charset="0"/>
            </a:endParaRPr>
          </a:p>
        </p:txBody>
      </p:sp>
      <p:pic>
        <p:nvPicPr>
          <p:cNvPr id="24" name="Shape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651500" y="1989138"/>
            <a:ext cx="2112963" cy="2682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Shape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2627313" y="2781300"/>
            <a:ext cx="2881312" cy="364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2627784" y="4869160"/>
            <a:ext cx="28803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Бий О. Фортепіано і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його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господар.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Істор</a:t>
            </a:r>
            <a:r>
              <a:rPr lang="uk-UA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ія</a:t>
            </a: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інструменту, </a:t>
            </a: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а також історія виконавства. Відомі піаністи.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179388" y="1989138"/>
            <a:ext cx="2232025" cy="2713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4" name="Схема 13"/>
          <p:cNvGraphicFramePr/>
          <p:nvPr/>
        </p:nvGraphicFramePr>
        <p:xfrm>
          <a:off x="2699792" y="260648"/>
          <a:ext cx="32403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1547664" y="1052737"/>
          <a:ext cx="5472608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7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5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2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2195513" y="2492375"/>
            <a:ext cx="25923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5846" name="Shape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5292080" y="3616221"/>
            <a:ext cx="2304255" cy="2765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6" name="Схема 15"/>
          <p:cNvGraphicFramePr/>
          <p:nvPr/>
        </p:nvGraphicFramePr>
        <p:xfrm>
          <a:off x="4427984" y="1772816"/>
          <a:ext cx="3276600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5849" name="Рисунок 20"/>
          <p:cNvPicPr>
            <a:picLocks noChangeAspect="1"/>
          </p:cNvPicPr>
          <p:nvPr/>
        </p:nvPicPr>
        <p:blipFill>
          <a:blip r:embed="rId10" cstate="print">
            <a:lum contrast="20000"/>
          </a:blip>
          <a:stretch>
            <a:fillRect/>
          </a:stretch>
        </p:blipFill>
        <p:spPr bwMode="auto">
          <a:xfrm>
            <a:off x="1187624" y="1628800"/>
            <a:ext cx="2304256" cy="27232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Схема 13"/>
          <p:cNvGraphicFramePr/>
          <p:nvPr/>
        </p:nvGraphicFramePr>
        <p:xfrm>
          <a:off x="251520" y="4437112"/>
          <a:ext cx="4824536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1763688" y="1124744"/>
          <a:ext cx="5184576" cy="432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2627784" y="260648"/>
          <a:ext cx="3402925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sp>
        <p:nvSpPr>
          <p:cNvPr id="17" name="Стрелка вправо 16"/>
          <p:cNvSpPr/>
          <p:nvPr/>
        </p:nvSpPr>
        <p:spPr>
          <a:xfrm rot="19097951">
            <a:off x="798939" y="3997771"/>
            <a:ext cx="792088" cy="432048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9097951">
            <a:off x="6631586" y="3277691"/>
            <a:ext cx="792088" cy="432048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Graphic spid="14" grpId="0">
        <p:bldAsOne/>
      </p:bldGraphic>
      <p:bldGraphic spid="15" grpId="0">
        <p:bldAsOne/>
      </p:bldGraphic>
      <p:bldGraphic spid="10" grpId="0">
        <p:bldAsOne/>
      </p:bldGraphic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7242175" cy="14398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ru-RU" sz="1800" dirty="0"/>
          </a:p>
        </p:txBody>
      </p:sp>
      <p:pic>
        <p:nvPicPr>
          <p:cNvPr id="16386" name="Содержимое 13" descr="бибка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341438"/>
            <a:ext cx="7261225" cy="4967287"/>
          </a:xfrm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</p:nvPr>
        </p:nvGraphicFramePr>
        <p:xfrm>
          <a:off x="467544" y="0"/>
          <a:ext cx="7272808" cy="134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388" name="Рисунок 1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650" y="0"/>
            <a:ext cx="14033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83568" y="1628800"/>
            <a:ext cx="6768752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 </a:t>
            </a:r>
            <a:endParaRPr lang="ru-RU" sz="4000" b="1" spc="50" dirty="0">
              <a:ln w="11430">
                <a:solidFill>
                  <a:schemeClr val="bg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Бібліотека нашого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університету є </a:t>
            </a:r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однією з найстаріших</a:t>
            </a:r>
            <a:r>
              <a:rPr lang="uk-UA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, крупних музичних бібліотек України.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моцар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224408" cy="224408"/>
          </a:xfrm>
          <a:prstGeom prst="rect">
            <a:avLst/>
          </a:prstGeom>
        </p:spPr>
      </p:pic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7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5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2195513" y="2492375"/>
            <a:ext cx="25923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6870" name="Рисунок 9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r="9256" b="2128"/>
          <a:stretch>
            <a:fillRect/>
          </a:stretch>
        </p:blipFill>
        <p:spPr bwMode="auto">
          <a:xfrm>
            <a:off x="251520" y="2132856"/>
            <a:ext cx="2304256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75" name="Picture 11" descr="бетховен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t="7143"/>
          <a:stretch>
            <a:fillRect/>
          </a:stretch>
        </p:blipFill>
        <p:spPr bwMode="auto">
          <a:xfrm>
            <a:off x="2987824" y="2132856"/>
            <a:ext cx="2304256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76" name="Shape"/>
          <p:cNvPicPr>
            <a:picLocks noChangeAspect="1"/>
          </p:cNvPicPr>
          <p:nvPr/>
        </p:nvPicPr>
        <p:blipFill>
          <a:blip r:embed="rId6" cstate="print">
            <a:lum contrast="30000"/>
          </a:blip>
          <a:srcRect b="5128"/>
          <a:stretch>
            <a:fillRect/>
          </a:stretch>
        </p:blipFill>
        <p:spPr bwMode="auto">
          <a:xfrm>
            <a:off x="5580112" y="2132856"/>
            <a:ext cx="216024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3" name="Схема 22"/>
          <p:cNvGraphicFramePr/>
          <p:nvPr/>
        </p:nvGraphicFramePr>
        <p:xfrm>
          <a:off x="5652120" y="5157192"/>
          <a:ext cx="2088977" cy="1509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Схема 21"/>
          <p:cNvGraphicFramePr/>
          <p:nvPr/>
        </p:nvGraphicFramePr>
        <p:xfrm>
          <a:off x="2771800" y="5229200"/>
          <a:ext cx="2664296" cy="63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2699792" y="260648"/>
          <a:ext cx="32403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2195736" y="1124744"/>
          <a:ext cx="432048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557713" y="3414713"/>
            <a:ext cx="2857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Стрелка вправо 23"/>
          <p:cNvSpPr/>
          <p:nvPr/>
        </p:nvSpPr>
        <p:spPr>
          <a:xfrm rot="19097951">
            <a:off x="4399338" y="4789859"/>
            <a:ext cx="792088" cy="432048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3697082">
            <a:off x="6760989" y="4804483"/>
            <a:ext cx="792088" cy="432048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Схема 16"/>
          <p:cNvGraphicFramePr/>
          <p:nvPr/>
        </p:nvGraphicFramePr>
        <p:xfrm>
          <a:off x="323528" y="5157192"/>
          <a:ext cx="2088977" cy="1509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18" name="Стрелка вправо 17"/>
          <p:cNvSpPr/>
          <p:nvPr/>
        </p:nvSpPr>
        <p:spPr>
          <a:xfrm rot="19097951">
            <a:off x="582914" y="4717851"/>
            <a:ext cx="792088" cy="432048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Graphic spid="22" grpId="0">
        <p:bldAsOne/>
      </p:bldGraphic>
      <p:bldGraphic spid="14" grpId="0">
        <p:bldAsOne/>
      </p:bldGraphic>
      <p:bldGraphic spid="16" grpId="0">
        <p:bldAsOne/>
      </p:bldGraphic>
      <p:bldP spid="24" grpId="0" animBg="1"/>
      <p:bldP spid="25" grpId="0" animBg="1"/>
      <p:bldGraphic spid="17" grpId="0">
        <p:bldAsOne/>
      </p:bldGraphic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7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5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0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Схема 9"/>
          <p:cNvGraphicFramePr/>
          <p:nvPr/>
        </p:nvGraphicFramePr>
        <p:xfrm>
          <a:off x="2195736" y="1124744"/>
          <a:ext cx="4609057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195513" y="2492375"/>
            <a:ext cx="25923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7894" name="Рисунок 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1628800"/>
            <a:ext cx="2700338" cy="360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7895" name="Рисунок 15" descr="IMG_20170821_143735_1.jpg"/>
          <p:cNvPicPr>
            <a:picLocks noChangeAspect="1"/>
          </p:cNvPicPr>
          <p:nvPr/>
        </p:nvPicPr>
        <p:blipFill>
          <a:blip r:embed="rId10" cstate="print"/>
          <a:srcRect l="18201" t="11549" r="20203" b="24400"/>
          <a:stretch>
            <a:fillRect/>
          </a:stretch>
        </p:blipFill>
        <p:spPr bwMode="auto">
          <a:xfrm>
            <a:off x="3347864" y="1700808"/>
            <a:ext cx="2520280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7896" name="Рисунок 16" descr="IMG_20170821_143755_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56176" y="2420888"/>
            <a:ext cx="1722877" cy="2509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14" name="Схема 13"/>
          <p:cNvGraphicFramePr/>
          <p:nvPr/>
        </p:nvGraphicFramePr>
        <p:xfrm>
          <a:off x="2866480" y="282873"/>
          <a:ext cx="3240359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18" name="Соединительная линия уступом 17"/>
          <p:cNvCxnSpPr/>
          <p:nvPr/>
        </p:nvCxnSpPr>
        <p:spPr>
          <a:xfrm>
            <a:off x="5436096" y="4077072"/>
            <a:ext cx="864096" cy="648072"/>
          </a:xfrm>
          <a:prstGeom prst="bentConnector3">
            <a:avLst>
              <a:gd name="adj1" fmla="val 50000"/>
            </a:avLst>
          </a:prstGeom>
          <a:ln w="53975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Схема 19"/>
          <p:cNvGraphicFramePr/>
          <p:nvPr/>
        </p:nvGraphicFramePr>
        <p:xfrm>
          <a:off x="611560" y="5301208"/>
          <a:ext cx="324036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21" name="Стрелка вправо 20"/>
          <p:cNvSpPr/>
          <p:nvPr/>
        </p:nvSpPr>
        <p:spPr>
          <a:xfrm rot="13697082">
            <a:off x="1504405" y="4948500"/>
            <a:ext cx="792088" cy="432048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4" grpId="0">
        <p:bldAsOne/>
      </p:bldGraphic>
      <p:bldGraphic spid="20" grpId="0">
        <p:bldAsOne/>
      </p:bldGraphic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7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9565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4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611560" y="1412776"/>
            <a:ext cx="7416824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    Зберігаються  колекції  відомого музикознавця  І. М. </a:t>
            </a:r>
            <a:r>
              <a:rPr lang="uk-UA" sz="3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Міклашевського</a:t>
            </a:r>
            <a:r>
              <a:rPr lang="uk-UA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, та інших  відомих  музичних  діячів, рукописи наукових , дипломних  праць, дисертації  тощо.</a:t>
            </a:r>
            <a:endParaRPr lang="ru-RU" sz="32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2937810" y="260648"/>
          <a:ext cx="3004328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advClick="0" advTm="9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1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Graphic spid="1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IMG_20170821_171003_1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1"/>
            <a:ext cx="788436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38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95536" y="1484784"/>
            <a:ext cx="720090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Цілий ряд періодичних видань:</a:t>
            </a:r>
            <a:r>
              <a:rPr lang="uk-UA" sz="3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Артист (1889-1895)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Русская</a:t>
            </a:r>
            <a:r>
              <a:rPr lang="uk-UA" sz="3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музыкальная</a:t>
            </a:r>
            <a:r>
              <a:rPr lang="uk-UA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газета (1895-1916</a:t>
            </a:r>
            <a: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Музыкальный</a:t>
            </a:r>
            <a:r>
              <a:rPr lang="uk-UA" sz="3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современник</a:t>
            </a:r>
            <a:r>
              <a:rPr lang="uk-UA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(1915-1917)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Ежегодник</a:t>
            </a:r>
            <a:r>
              <a:rPr lang="uk-UA" sz="3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императорских</a:t>
            </a:r>
            <a:r>
              <a:rPr lang="uk-UA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театров</a:t>
            </a:r>
            <a:r>
              <a:rPr lang="uk-UA" sz="32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 (</a:t>
            </a:r>
            <a:r>
              <a:rPr lang="uk-UA" sz="3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1891-1916).</a:t>
            </a:r>
            <a:endParaRPr lang="ru-RU" sz="32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95513" y="2492375"/>
            <a:ext cx="25923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2576751" y="282873"/>
          <a:ext cx="2907414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1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2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35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1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6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1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8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1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485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1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Graphic spid="1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2" name="Рисунок 6" descr="IMG_20170821_171013_1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" y="0"/>
            <a:ext cx="788436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539552" y="1340768"/>
            <a:ext cx="6984776" cy="424731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36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 плином часу бібліотека поповнювалась новими цікавими виданнями.</a:t>
            </a:r>
          </a:p>
          <a:p>
            <a:pPr>
              <a:lnSpc>
                <a:spcPct val="150000"/>
              </a:lnSpc>
            </a:pPr>
            <a:r>
              <a:rPr lang="uk-UA" sz="36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Сьогодні </a:t>
            </a:r>
            <a:r>
              <a:rPr lang="uk-UA" sz="36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фонд бібліотеки </a:t>
            </a:r>
            <a:r>
              <a:rPr lang="uk-UA" sz="36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нараховує 158812 тис.  друкованих видань.</a:t>
            </a:r>
            <a:endParaRPr lang="uk-UA" sz="3600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graphicFrame>
        <p:nvGraphicFramePr>
          <p:cNvPr id="2" name="Схема 13"/>
          <p:cNvGraphicFramePr/>
          <p:nvPr/>
        </p:nvGraphicFramePr>
        <p:xfrm>
          <a:off x="2579288" y="282873"/>
          <a:ext cx="326068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004048" y="6309320"/>
            <a:ext cx="217399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Абонемент </a:t>
            </a:r>
            <a:r>
              <a:rPr lang="ru-RU" sz="1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2017 </a:t>
            </a:r>
            <a:r>
              <a:rPr lang="ru-RU" sz="1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рік</a:t>
            </a:r>
            <a:endParaRPr lang="ru-RU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7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7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7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27313" y="620713"/>
            <a:ext cx="28082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Нові надходження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ноти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425" y="6381750"/>
            <a:ext cx="2087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5600" y="6308725"/>
            <a:ext cx="22383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каталоги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3013" name="Рисунок 14" descr="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676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4" name="Рисунок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31662">
            <a:off x="226666" y="3659726"/>
            <a:ext cx="1982787" cy="266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5" name="Рисунок 1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713" y="3500438"/>
            <a:ext cx="2028825" cy="244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6" name="Рисунок 1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1052736"/>
            <a:ext cx="171450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7" name="Рисунок 1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1314">
            <a:off x="5717311" y="1102317"/>
            <a:ext cx="1849437" cy="2395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8" name="Рисунок 2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838" y="3500438"/>
            <a:ext cx="1944687" cy="2449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9" name="Рисунок 2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17310">
            <a:off x="5580063" y="3609975"/>
            <a:ext cx="1944687" cy="2492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21" name="Рисунок 2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371481">
            <a:off x="1978186" y="1179754"/>
            <a:ext cx="1728788" cy="217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22" name="Рисунок 2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63749">
            <a:off x="186693" y="1259550"/>
            <a:ext cx="1667766" cy="2183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6" name="Схема 13"/>
          <p:cNvGraphicFramePr/>
          <p:nvPr/>
        </p:nvGraphicFramePr>
        <p:xfrm>
          <a:off x="1403648" y="0"/>
          <a:ext cx="5472608" cy="980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3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3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3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3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27313" y="620713"/>
            <a:ext cx="28082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Нові надходження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ноти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425" y="6381750"/>
            <a:ext cx="2087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5600" y="6308725"/>
            <a:ext cx="22383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каталоги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4037" name="Рисунок 14" descr="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676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9" name="Рисунок 24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-438704">
            <a:off x="146050" y="1454150"/>
            <a:ext cx="1944688" cy="2425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40" name="Рисунок 25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124075" y="1341438"/>
            <a:ext cx="1724025" cy="2519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41" name="Рисунок 26"/>
          <p:cNvPicPr>
            <a:picLocks noChangeAspect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924300" y="1341438"/>
            <a:ext cx="1800225" cy="2466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42" name="Рисунок 27"/>
          <p:cNvPicPr>
            <a:picLocks noChangeAspect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 rot="282480">
            <a:off x="5602288" y="1489075"/>
            <a:ext cx="1957387" cy="237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43" name="Рисунок 28"/>
          <p:cNvPicPr>
            <a:picLocks noChangeAspect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 rot="21444569">
            <a:off x="179512" y="4221088"/>
            <a:ext cx="1727200" cy="237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44" name="Рисунок 29"/>
          <p:cNvPicPr>
            <a:picLocks noChangeAspect="1"/>
          </p:cNvPicPr>
          <p:nvPr/>
        </p:nvPicPr>
        <p:blipFill>
          <a:blip r:embed="rId9" cstate="print">
            <a:lum contrast="10000"/>
          </a:blip>
          <a:srcRect/>
          <a:stretch>
            <a:fillRect/>
          </a:stretch>
        </p:blipFill>
        <p:spPr bwMode="auto">
          <a:xfrm rot="21343386">
            <a:off x="1920155" y="4214320"/>
            <a:ext cx="1836738" cy="233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45" name="Рисунок 31"/>
          <p:cNvPicPr>
            <a:picLocks noChangeAspect="1"/>
          </p:cNvPicPr>
          <p:nvPr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 rot="21371549">
            <a:off x="3857144" y="4071927"/>
            <a:ext cx="1795360" cy="2385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46" name="Рисунок 32"/>
          <p:cNvPicPr>
            <a:picLocks noChangeAspect="1"/>
          </p:cNvPicPr>
          <p:nvPr/>
        </p:nvPicPr>
        <p:blipFill>
          <a:blip r:embed="rId11" cstate="print">
            <a:lum contrast="10000"/>
          </a:blip>
          <a:srcRect/>
          <a:stretch>
            <a:fillRect/>
          </a:stretch>
        </p:blipFill>
        <p:spPr bwMode="auto">
          <a:xfrm rot="21355148">
            <a:off x="5741236" y="4064333"/>
            <a:ext cx="1842745" cy="2303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6" name="Схема 13"/>
          <p:cNvGraphicFramePr/>
          <p:nvPr/>
        </p:nvGraphicFramePr>
        <p:xfrm>
          <a:off x="1403648" y="0"/>
          <a:ext cx="5472608" cy="105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3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3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3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3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3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27313" y="620713"/>
            <a:ext cx="28082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Нові надходження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ноти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425" y="6381750"/>
            <a:ext cx="2087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5600" y="6308725"/>
            <a:ext cx="22383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каталоги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5061" name="Рисунок 14" descr="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676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3" name="Рисунок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1512888" cy="21891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064" name="Рисунок 1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124745"/>
            <a:ext cx="16494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Рисунок 2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500438"/>
            <a:ext cx="1560512" cy="21605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066" name="Рисунок 3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96975"/>
            <a:ext cx="1619250" cy="21875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067" name="Рисунок 3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1124744"/>
            <a:ext cx="15303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Рисунок 36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675" y="3500438"/>
            <a:ext cx="1531938" cy="2117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069" name="Рисунок 3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1268760"/>
            <a:ext cx="1441450" cy="20891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070" name="Рисунок 3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1124744"/>
            <a:ext cx="1512888" cy="223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71" name="Рисунок 39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47813" y="3429000"/>
            <a:ext cx="1438275" cy="2232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072" name="Рисунок 41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2160" y="3429000"/>
            <a:ext cx="16129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Группа 17"/>
          <p:cNvGrpSpPr/>
          <p:nvPr/>
        </p:nvGrpSpPr>
        <p:grpSpPr>
          <a:xfrm>
            <a:off x="1259632" y="1"/>
            <a:ext cx="5688632" cy="1052736"/>
            <a:chOff x="-576064" y="-2997374"/>
            <a:chExt cx="5688632" cy="1236721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-576064" y="-2997374"/>
              <a:ext cx="5688632" cy="12367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-360040" y="-2997374"/>
              <a:ext cx="5400600" cy="11521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kern="1200" dirty="0" smtClean="0">
                  <a:solidFill>
                    <a:schemeClr val="bg1"/>
                  </a:solidFill>
                  <a:latin typeface="Monotype Corsiva" pitchFamily="66" charset="0"/>
                </a:rPr>
                <a:t>Нові надходження </a:t>
              </a:r>
            </a:p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dirty="0" smtClean="0">
                  <a:solidFill>
                    <a:schemeClr val="bg1"/>
                  </a:solidFill>
                  <a:latin typeface="Monotype Corsiva" pitchFamily="66" charset="0"/>
                </a:rPr>
                <a:t>книги</a:t>
              </a:r>
              <a:endParaRPr lang="ru-RU" sz="3200" kern="1200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</p:grpSp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27313" y="620713"/>
            <a:ext cx="28082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Нові надходження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ноти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425" y="6381750"/>
            <a:ext cx="2087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5600" y="6308725"/>
            <a:ext cx="22383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каталоги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6085" name="Рисунок 14" descr="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676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7" name="Рисунок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1998662" cy="26654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6090" name="Рисунок 1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149080"/>
            <a:ext cx="1800225" cy="253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93" name="Рисунок 3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149080"/>
            <a:ext cx="1728788" cy="2435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94" name="Рисунок 3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4149080"/>
            <a:ext cx="1795462" cy="251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095" name="Рисунок 2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149080"/>
            <a:ext cx="1727200" cy="2424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1187624" y="0"/>
            <a:ext cx="5472608" cy="1196752"/>
            <a:chOff x="0" y="-260648"/>
            <a:chExt cx="5472608" cy="1196752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0" y="-260648"/>
              <a:ext cx="5472608" cy="11967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42140" y="42140"/>
              <a:ext cx="5388328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kern="1200" dirty="0" smtClean="0">
                  <a:solidFill>
                    <a:schemeClr val="bg1"/>
                  </a:solidFill>
                  <a:latin typeface="Monotype Corsiva" pitchFamily="66" charset="0"/>
                </a:rPr>
                <a:t>Нові надходження </a:t>
              </a:r>
            </a:p>
            <a:p>
              <a:pPr lvl="0" algn="ctr" defTabSz="1422400" rtl="0"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dirty="0" smtClean="0">
                  <a:solidFill>
                    <a:schemeClr val="bg1"/>
                  </a:solidFill>
                  <a:latin typeface="Monotype Corsiva" pitchFamily="66" charset="0"/>
                </a:rPr>
                <a:t>книги</a:t>
              </a:r>
              <a:endParaRPr lang="ru-RU" sz="3200" kern="1200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</p:grpSp>
      <p:pic>
        <p:nvPicPr>
          <p:cNvPr id="20" name="Рисунок 19" descr="БАРС4.jpg"/>
          <p:cNvPicPr>
            <a:picLocks noChangeAspect="1"/>
          </p:cNvPicPr>
          <p:nvPr/>
        </p:nvPicPr>
        <p:blipFill>
          <a:blip r:embed="rId9" cstate="print"/>
          <a:srcRect r="24617" b="24800"/>
          <a:stretch>
            <a:fillRect/>
          </a:stretch>
        </p:blipFill>
        <p:spPr>
          <a:xfrm>
            <a:off x="1691680" y="1412776"/>
            <a:ext cx="1734590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 descr="РУБИНСКИЙ2ppt.jpg"/>
          <p:cNvPicPr>
            <a:picLocks noChangeAspect="1"/>
          </p:cNvPicPr>
          <p:nvPr/>
        </p:nvPicPr>
        <p:blipFill>
          <a:blip r:embed="rId10" cstate="print"/>
          <a:srcRect r="33148" b="31751"/>
          <a:stretch>
            <a:fillRect/>
          </a:stretch>
        </p:blipFill>
        <p:spPr>
          <a:xfrm>
            <a:off x="3131840" y="1340768"/>
            <a:ext cx="1800200" cy="26255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" name="Рисунок 21" descr="РУБИНСКИЙ.jpg"/>
          <p:cNvPicPr>
            <a:picLocks noChangeAspect="1"/>
          </p:cNvPicPr>
          <p:nvPr/>
        </p:nvPicPr>
        <p:blipFill>
          <a:blip r:embed="rId11" cstate="print"/>
          <a:srcRect l="2971" t="6699" r="19777" b="16001"/>
          <a:stretch>
            <a:fillRect/>
          </a:stretch>
        </p:blipFill>
        <p:spPr>
          <a:xfrm>
            <a:off x="4283968" y="1340768"/>
            <a:ext cx="1656184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Рисунок 20" descr="ИНЮТОЧКИН.jpg"/>
          <p:cNvPicPr>
            <a:picLocks noChangeAspect="1"/>
          </p:cNvPicPr>
          <p:nvPr/>
        </p:nvPicPr>
        <p:blipFill>
          <a:blip r:embed="rId12" cstate="print"/>
          <a:srcRect t="1050" r="25720" b="28601"/>
          <a:stretch>
            <a:fillRect/>
          </a:stretch>
        </p:blipFill>
        <p:spPr>
          <a:xfrm>
            <a:off x="5724128" y="1340768"/>
            <a:ext cx="1872208" cy="26527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27313" y="620713"/>
            <a:ext cx="28082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Нові надходження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ноти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425" y="6381750"/>
            <a:ext cx="2087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5600" y="6308725"/>
            <a:ext cx="22383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каталоги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7109" name="Рисунок 14" descr="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676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1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1652588" cy="24082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13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556792"/>
            <a:ext cx="1441450" cy="20875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17" name="Рисунок 24"/>
          <p:cNvPicPr>
            <a:picLocks noChangeAspect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 rot="-1197122">
            <a:off x="3315643" y="4385809"/>
            <a:ext cx="1268412" cy="1722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118" name="Рисунок 1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556792"/>
            <a:ext cx="1531938" cy="21288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20" name="Рисунок 21"/>
          <p:cNvPicPr>
            <a:picLocks noChangeAspect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 rot="-1126884">
            <a:off x="2297768" y="4440567"/>
            <a:ext cx="1201737" cy="172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122" name="Рисунок 22"/>
          <p:cNvPicPr>
            <a:picLocks noChangeAspect="1"/>
          </p:cNvPicPr>
          <p:nvPr/>
        </p:nvPicPr>
        <p:blipFill>
          <a:blip r:embed="rId9" cstate="print">
            <a:lum bright="-10000"/>
          </a:blip>
          <a:srcRect/>
          <a:stretch>
            <a:fillRect/>
          </a:stretch>
        </p:blipFill>
        <p:spPr bwMode="auto">
          <a:xfrm rot="-1108061">
            <a:off x="1307468" y="4643162"/>
            <a:ext cx="1223963" cy="1871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1" name="Группа 20"/>
          <p:cNvGrpSpPr/>
          <p:nvPr/>
        </p:nvGrpSpPr>
        <p:grpSpPr>
          <a:xfrm>
            <a:off x="1187624" y="0"/>
            <a:ext cx="5616624" cy="1123900"/>
            <a:chOff x="0" y="0"/>
            <a:chExt cx="5472608" cy="86325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0" y="0"/>
              <a:ext cx="5472608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0" y="72008"/>
              <a:ext cx="5430468" cy="749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kern="1200" dirty="0" smtClean="0">
                  <a:solidFill>
                    <a:schemeClr val="bg1"/>
                  </a:solidFill>
                  <a:latin typeface="Monotype Corsiva" pitchFamily="66" charset="0"/>
                </a:rPr>
                <a:t>Нові надходження </a:t>
              </a:r>
            </a:p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dirty="0" smtClean="0">
                  <a:solidFill>
                    <a:schemeClr val="bg1"/>
                  </a:solidFill>
                  <a:latin typeface="Monotype Corsiva" pitchFamily="66" charset="0"/>
                </a:rPr>
                <a:t>книги</a:t>
              </a:r>
              <a:endParaRPr lang="ru-RU" sz="3200" kern="1200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</p:grpSp>
      <p:sp>
        <p:nvSpPr>
          <p:cNvPr id="28" name="Выноска со стрелкой влево 27"/>
          <p:cNvSpPr/>
          <p:nvPr/>
        </p:nvSpPr>
        <p:spPr>
          <a:xfrm>
            <a:off x="3059832" y="5589240"/>
            <a:ext cx="4104456" cy="1080120"/>
          </a:xfrm>
          <a:prstGeom prst="leftArrowCallout">
            <a:avLst>
              <a:gd name="adj1" fmla="val 25000"/>
              <a:gd name="adj2" fmla="val 25000"/>
              <a:gd name="adj3" fmla="val 34620"/>
              <a:gd name="adj4" fmla="val 6497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4572000" y="5733256"/>
            <a:ext cx="35290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Серія: </a:t>
            </a:r>
            <a:endParaRPr lang="uk-UA" sz="1600" b="1" dirty="0" smtClean="0">
              <a:ln w="17780" cmpd="sng">
                <a:solidFill>
                  <a:schemeClr val="tx2"/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Біографія </a:t>
            </a:r>
            <a:r>
              <a:rPr lang="uk-UA" sz="1600" b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і </a:t>
            </a:r>
            <a:r>
              <a:rPr lang="uk-UA" sz="1600" b="1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бібліографія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видатних </a:t>
            </a:r>
            <a:r>
              <a:rPr lang="uk-UA" sz="1600" b="1" dirty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музикантів </a:t>
            </a:r>
            <a:endParaRPr lang="ru-RU" sz="1600" b="1" dirty="0">
              <a:ln w="17780" cmpd="sng">
                <a:solidFill>
                  <a:schemeClr val="tx2"/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15" name="Рисунок 1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1628800"/>
            <a:ext cx="1419225" cy="2017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14" name="Рисунок 13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1484784"/>
            <a:ext cx="1439863" cy="21605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12" name="Рисунок 9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1340768"/>
            <a:ext cx="1825625" cy="2463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lum bright="-10000" contrast="30000"/>
          </a:blip>
          <a:stretch>
            <a:fillRect/>
          </a:stretch>
        </p:blipFill>
        <p:spPr>
          <a:xfrm>
            <a:off x="4572000" y="3573016"/>
            <a:ext cx="1512168" cy="1800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16" name="Рисунок 19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56176" y="3573016"/>
            <a:ext cx="1416050" cy="191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0"/>
          <p:cNvPicPr>
            <a:picLocks noChangeAspect="1"/>
          </p:cNvPicPr>
          <p:nvPr/>
        </p:nvPicPr>
        <p:blipFill>
          <a:blip r:embed="rId15" cstate="print">
            <a:lum bright="-10000"/>
          </a:blip>
          <a:srcRect/>
          <a:stretch>
            <a:fillRect/>
          </a:stretch>
        </p:blipFill>
        <p:spPr bwMode="auto">
          <a:xfrm rot="-1023751">
            <a:off x="258130" y="4933953"/>
            <a:ext cx="1223962" cy="194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0"/>
            <a:ext cx="14033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479925" y="2967038"/>
            <a:ext cx="21796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pic>
        <p:nvPicPr>
          <p:cNvPr id="17411" name="Содержимое 21" descr="библиотека слад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" y="0"/>
            <a:ext cx="77406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83568" y="1412776"/>
            <a:ext cx="5904656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Вона  створена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у</a:t>
            </a:r>
            <a:r>
              <a:rPr lang="uk-UA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1887 році. Ініціатором цього рішення був відомий диригент і піаніст, а в майбутньому ректор консерваторії Ілля Ілліч Слатін (1845-1931).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437112"/>
            <a:ext cx="1656184" cy="21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graphicFrame>
        <p:nvGraphicFramePr>
          <p:cNvPr id="9" name="Схема 8"/>
          <p:cNvGraphicFramePr/>
          <p:nvPr/>
        </p:nvGraphicFramePr>
        <p:xfrm>
          <a:off x="1691680" y="404664"/>
          <a:ext cx="4824536" cy="666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med" advClick="0"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8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27313" y="620713"/>
            <a:ext cx="28082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Нові надходження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ноти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425" y="6381750"/>
            <a:ext cx="2087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5600" y="6308725"/>
            <a:ext cx="22383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каталоги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8133" name="Рисунок 14" descr="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676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5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1951038" cy="27035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8136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628800"/>
            <a:ext cx="1849437" cy="2736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8137" name="Рисунок 1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2348880"/>
            <a:ext cx="2054225" cy="2736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IMG_20170728_145716_1.jp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tretch>
            <a:fillRect/>
          </a:stretch>
        </p:blipFill>
        <p:spPr>
          <a:xfrm>
            <a:off x="4408393" y="1316832"/>
            <a:ext cx="2510136" cy="3261049"/>
          </a:xfrm>
          <a:prstGeom prst="rect">
            <a:avLst/>
          </a:prstGeom>
        </p:spPr>
      </p:pic>
      <p:pic>
        <p:nvPicPr>
          <p:cNvPr id="14" name="Рисунок 13" descr="IMG_20170728_145730.jpg"/>
          <p:cNvPicPr>
            <a:picLocks noChangeAspect="1"/>
          </p:cNvPicPr>
          <p:nvPr/>
        </p:nvPicPr>
        <p:blipFill>
          <a:blip r:embed="rId8" cstate="print">
            <a:lum contrast="10000"/>
          </a:blip>
          <a:stretch>
            <a:fillRect/>
          </a:stretch>
        </p:blipFill>
        <p:spPr>
          <a:xfrm>
            <a:off x="4626056" y="1466832"/>
            <a:ext cx="2445786" cy="3261048"/>
          </a:xfrm>
          <a:prstGeom prst="rect">
            <a:avLst/>
          </a:prstGeom>
        </p:spPr>
      </p:pic>
      <p:pic>
        <p:nvPicPr>
          <p:cNvPr id="15" name="Рисунок 14" descr="IMG_20170728_145730_1.jpg"/>
          <p:cNvPicPr>
            <a:picLocks noChangeAspect="1"/>
          </p:cNvPicPr>
          <p:nvPr/>
        </p:nvPicPr>
        <p:blipFill>
          <a:blip r:embed="rId9" cstate="print">
            <a:lum contrast="10000"/>
          </a:blip>
          <a:stretch>
            <a:fillRect/>
          </a:stretch>
        </p:blipFill>
        <p:spPr>
          <a:xfrm>
            <a:off x="4776056" y="1616832"/>
            <a:ext cx="2445786" cy="3261048"/>
          </a:xfrm>
          <a:prstGeom prst="rect">
            <a:avLst/>
          </a:prstGeom>
        </p:spPr>
      </p:pic>
      <p:pic>
        <p:nvPicPr>
          <p:cNvPr id="16" name="Рисунок 15" descr="IMG_20170728_145740_1.jpg"/>
          <p:cNvPicPr>
            <a:picLocks noChangeAspect="1"/>
          </p:cNvPicPr>
          <p:nvPr/>
        </p:nvPicPr>
        <p:blipFill>
          <a:blip r:embed="rId10" cstate="print">
            <a:lum contrast="10000"/>
          </a:blip>
          <a:stretch>
            <a:fillRect/>
          </a:stretch>
        </p:blipFill>
        <p:spPr>
          <a:xfrm>
            <a:off x="4926056" y="1766832"/>
            <a:ext cx="2445786" cy="3261048"/>
          </a:xfrm>
          <a:prstGeom prst="rect">
            <a:avLst/>
          </a:prstGeom>
        </p:spPr>
      </p:pic>
      <p:pic>
        <p:nvPicPr>
          <p:cNvPr id="17" name="Рисунок 16" descr="IMG_20170728_145755_1.jpg"/>
          <p:cNvPicPr>
            <a:picLocks noChangeAspect="1"/>
          </p:cNvPicPr>
          <p:nvPr/>
        </p:nvPicPr>
        <p:blipFill>
          <a:blip r:embed="rId11" cstate="print">
            <a:lum contrast="10000"/>
          </a:blip>
          <a:stretch>
            <a:fillRect/>
          </a:stretch>
        </p:blipFill>
        <p:spPr>
          <a:xfrm>
            <a:off x="5076056" y="1916832"/>
            <a:ext cx="2445786" cy="3261048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1115616" y="188640"/>
            <a:ext cx="6048672" cy="863252"/>
            <a:chOff x="378830" y="-1440160"/>
            <a:chExt cx="5322291" cy="863252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378830" y="-1440160"/>
              <a:ext cx="5322291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434187" y="-1440160"/>
              <a:ext cx="5148215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800" b="1" dirty="0" smtClean="0">
                  <a:solidFill>
                    <a:schemeClr val="bg1"/>
                  </a:solidFill>
                  <a:latin typeface="Monotype Corsiva" pitchFamily="66" charset="0"/>
                </a:rPr>
                <a:t>Фахові наукові видання університету</a:t>
              </a:r>
              <a:endParaRPr lang="uk-UA" sz="2800" b="1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</p:grpSp>
      <p:sp>
        <p:nvSpPr>
          <p:cNvPr id="25" name="Выноска 1 24"/>
          <p:cNvSpPr/>
          <p:nvPr/>
        </p:nvSpPr>
        <p:spPr>
          <a:xfrm>
            <a:off x="467544" y="5229200"/>
            <a:ext cx="3384376" cy="1440160"/>
          </a:xfrm>
          <a:prstGeom prst="borderCallout1">
            <a:avLst>
              <a:gd name="adj1" fmla="val -105350"/>
              <a:gd name="adj2" fmla="val 55938"/>
              <a:gd name="adj3" fmla="val -1979"/>
              <a:gd name="adj4" fmla="val 1897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143" name="Text Box 15"/>
          <p:cNvSpPr txBox="1">
            <a:spLocks noChangeArrowheads="1"/>
          </p:cNvSpPr>
          <p:nvPr/>
        </p:nvSpPr>
        <p:spPr bwMode="auto">
          <a:xfrm>
            <a:off x="467544" y="5301208"/>
            <a:ext cx="35283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ru-RU" sz="2000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Проблеми</a:t>
            </a:r>
            <a:r>
              <a:rPr lang="ru-RU" sz="20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 </a:t>
            </a:r>
            <a:r>
              <a:rPr lang="ru-RU" sz="2000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вза</a:t>
            </a:r>
            <a:r>
              <a:rPr lang="uk-UA" sz="2000" dirty="0" err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ємодії</a:t>
            </a:r>
            <a:r>
              <a:rPr lang="uk-UA" sz="20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 мистецтва, педагогіки та теорії і </a:t>
            </a:r>
            <a:r>
              <a:rPr lang="uk-UA" sz="200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практики освіти </a:t>
            </a:r>
            <a:r>
              <a:rPr lang="uk-UA" sz="20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: зб. наук. пр</a:t>
            </a:r>
            <a:r>
              <a:rPr lang="uk-UA" sz="200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uk-UA" sz="200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1994-2017</a:t>
            </a:r>
            <a:r>
              <a:rPr lang="uk-UA" sz="20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…</a:t>
            </a:r>
            <a:endParaRPr lang="ru-RU" sz="200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6" name="Выноска 1 25"/>
          <p:cNvSpPr/>
          <p:nvPr/>
        </p:nvSpPr>
        <p:spPr>
          <a:xfrm>
            <a:off x="3995936" y="5229200"/>
            <a:ext cx="3384376" cy="1224136"/>
          </a:xfrm>
          <a:prstGeom prst="borderCallout1">
            <a:avLst>
              <a:gd name="adj1" fmla="val -56287"/>
              <a:gd name="adj2" fmla="val 30148"/>
              <a:gd name="adj3" fmla="val -1979"/>
              <a:gd name="adj4" fmla="val 1897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995936" y="5301208"/>
            <a:ext cx="367253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uk-UA" sz="200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Аспекти історичного Музикознавства : зб. наук. пр.  </a:t>
            </a:r>
          </a:p>
          <a:p>
            <a:pPr>
              <a:spcBef>
                <a:spcPct val="50000"/>
              </a:spcBef>
            </a:pPr>
            <a:r>
              <a:rPr lang="uk-UA" sz="200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Monotype Corsiva" pitchFamily="66" charset="0"/>
              </a:rPr>
              <a:t>1998-2017…</a:t>
            </a:r>
            <a:endParaRPr lang="ru-RU" sz="200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8143" grpId="0"/>
      <p:bldP spid="26" grpId="0" animBg="1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27313" y="620713"/>
            <a:ext cx="28082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Нові надходження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ноти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425" y="6381750"/>
            <a:ext cx="2087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35600" y="6308725"/>
            <a:ext cx="22383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каталоги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9157" name="Рисунок 14" descr="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6762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61" name="Shap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0" y="1268760"/>
            <a:ext cx="1562853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164" name="Shape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717032"/>
            <a:ext cx="1512168" cy="22377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5" name="Группа 14"/>
          <p:cNvGrpSpPr/>
          <p:nvPr/>
        </p:nvGrpSpPr>
        <p:grpSpPr>
          <a:xfrm>
            <a:off x="1043608" y="188640"/>
            <a:ext cx="6048672" cy="863252"/>
            <a:chOff x="378830" y="-1440160"/>
            <a:chExt cx="5322291" cy="86325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78830" y="-1440160"/>
              <a:ext cx="5322291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434187" y="-1440160"/>
              <a:ext cx="5148215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800" b="1" dirty="0" smtClean="0">
                  <a:solidFill>
                    <a:schemeClr val="bg1"/>
                  </a:solidFill>
                  <a:latin typeface="Monotype Corsiva" pitchFamily="66" charset="0"/>
                </a:rPr>
                <a:t>Фахові наукові видання університету</a:t>
              </a:r>
              <a:endParaRPr lang="uk-UA" sz="2800" b="1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</p:grpSp>
      <p:pic>
        <p:nvPicPr>
          <p:cNvPr id="49160" name="Рисунок 1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268760"/>
            <a:ext cx="1656184" cy="22584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163" name="Рисунок 1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268760"/>
            <a:ext cx="1645920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162" name="Рисунок 1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268760"/>
            <a:ext cx="1677444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165" name="Shape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3717032"/>
            <a:ext cx="1584176" cy="22036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166" name="Shape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2160" y="3717032"/>
            <a:ext cx="1554163" cy="21616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2" name="Выноска 1 21"/>
          <p:cNvSpPr/>
          <p:nvPr/>
        </p:nvSpPr>
        <p:spPr>
          <a:xfrm>
            <a:off x="179512" y="3977680"/>
            <a:ext cx="3888432" cy="864096"/>
          </a:xfrm>
          <a:prstGeom prst="borderCallout1">
            <a:avLst>
              <a:gd name="adj1" fmla="val -142285"/>
              <a:gd name="adj2" fmla="val 38206"/>
              <a:gd name="adj3" fmla="val -1979"/>
              <a:gd name="adj4" fmla="val 1897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79512" y="3933056"/>
            <a:ext cx="39604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latin typeface="Monotype Corsiva" pitchFamily="66" charset="0"/>
              </a:rPr>
              <a:t>Когнітивне музикознавство : матеріали магістерських читань 2000-2017…</a:t>
            </a:r>
            <a:endParaRPr lang="ru-RU" sz="2000" dirty="0">
              <a:ln w="10541" cmpd="sng">
                <a:solidFill>
                  <a:schemeClr val="bg2">
                    <a:lumMod val="50000"/>
                  </a:schemeClr>
                </a:solidFill>
                <a:prstDash val="solid"/>
              </a:ln>
              <a:latin typeface="Monotype Corsiva" pitchFamily="66" charset="0"/>
            </a:endParaRPr>
          </a:p>
        </p:txBody>
      </p:sp>
      <p:sp>
        <p:nvSpPr>
          <p:cNvPr id="23" name="Выноска 1 22"/>
          <p:cNvSpPr/>
          <p:nvPr/>
        </p:nvSpPr>
        <p:spPr>
          <a:xfrm>
            <a:off x="251520" y="5589240"/>
            <a:ext cx="3744416" cy="1080120"/>
          </a:xfrm>
          <a:prstGeom prst="borderCallout1">
            <a:avLst>
              <a:gd name="adj1" fmla="val -70234"/>
              <a:gd name="adj2" fmla="val 111900"/>
              <a:gd name="adj3" fmla="val -5185"/>
              <a:gd name="adj4" fmla="val 9372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23528" y="5517233"/>
            <a:ext cx="36004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latin typeface="Monotype Corsiva" pitchFamily="66" charset="0"/>
              </a:rPr>
              <a:t>Магістерські читання : матеріали конференцій</a:t>
            </a:r>
          </a:p>
          <a:p>
            <a:pPr>
              <a:spcBef>
                <a:spcPct val="50000"/>
              </a:spcBef>
            </a:pPr>
            <a:r>
              <a:rPr lang="uk-UA" sz="2000" dirty="0" smtClean="0">
                <a:ln w="10541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latin typeface="Monotype Corsiva" pitchFamily="66" charset="0"/>
              </a:rPr>
              <a:t> 2000-2017…</a:t>
            </a:r>
            <a:endParaRPr lang="ru-RU" sz="2000" dirty="0">
              <a:ln w="10541" cmpd="sng">
                <a:solidFill>
                  <a:schemeClr val="bg2">
                    <a:lumMod val="50000"/>
                  </a:schemeClr>
                </a:solidFill>
                <a:prstDash val="solid"/>
              </a:ln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  <p:bldP spid="23" grpId="0" animBg="1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940425" y="6381750"/>
            <a:ext cx="2087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0"/>
            <a:ext cx="2488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АБОНЕМЕНТ, </a:t>
            </a:r>
            <a:r>
              <a:rPr lang="uk-UA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КАТАЛОГИ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5" name="Рисунок 14" descr="IMG_20170902_135218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66834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0" name="Схема 9"/>
          <p:cNvGraphicFramePr/>
          <p:nvPr/>
        </p:nvGraphicFramePr>
        <p:xfrm>
          <a:off x="2339752" y="260648"/>
          <a:ext cx="3672408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347864" y="4005064"/>
            <a:ext cx="4262225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Бібліотека</a:t>
            </a:r>
            <a:r>
              <a:rPr lang="ru-RU" sz="1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 театрального </a:t>
            </a:r>
            <a:r>
              <a:rPr lang="ru-RU" sz="1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відділення</a:t>
            </a:r>
            <a:r>
              <a:rPr lang="ru-RU" sz="1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 2017 </a:t>
            </a:r>
            <a:r>
              <a:rPr lang="ru-RU" sz="1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рік</a:t>
            </a:r>
            <a:endParaRPr lang="ru-RU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0" y="4653136"/>
            <a:ext cx="7668344" cy="2204864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uk-UA" sz="2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</a:endParaRPr>
          </a:p>
          <a:p>
            <a:pPr lvl="0"/>
            <a:r>
              <a:rPr lang="uk-UA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Бібліотека - серце кожного навчального закладу. Вона приймає участь у подіях  університету.  За допомогою традиційних засобів, та сучасних технологій: </a:t>
            </a:r>
            <a:r>
              <a:rPr lang="uk-UA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комп</a:t>
            </a:r>
            <a:r>
              <a:rPr lang="en-US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’</a:t>
            </a:r>
            <a:r>
              <a:rPr lang="uk-UA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ютерів</a:t>
            </a:r>
            <a:r>
              <a:rPr lang="uk-UA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 з доступом до </a:t>
            </a:r>
            <a:r>
              <a:rPr lang="uk-UA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інтернету</a:t>
            </a:r>
            <a:r>
              <a:rPr lang="uk-UA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, принтерів і сканеру допомагає в учбовому процесі.</a:t>
            </a:r>
            <a:endParaRPr lang="ru-RU" sz="2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</a:endParaRPr>
          </a:p>
          <a:p>
            <a:pPr lvl="0"/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К</a:t>
            </a:r>
            <a:r>
              <a:rPr lang="uk-UA" sz="22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ількість</a:t>
            </a:r>
            <a:r>
              <a:rPr lang="uk-UA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 читачів – 1450, відвідань – 46,338 тис. за рік.</a:t>
            </a:r>
            <a:endParaRPr lang="ru-RU" sz="2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1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7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7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7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0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47637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627313" y="620713"/>
            <a:ext cx="28082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ФОНД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425" y="6381750"/>
            <a:ext cx="20875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АБОНІМЕНТ</a:t>
            </a:r>
            <a:endParaRPr lang="ru-RU" sz="14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388" y="5805488"/>
            <a:ext cx="41767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На сьогодення фонд </a:t>
            </a:r>
            <a:r>
              <a:rPr lang="uk-UA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бібліотекі</a:t>
            </a:r>
            <a:r>
              <a:rPr lang="uk-UA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сягає …. Із них книги        , ноти        </a:t>
            </a:r>
            <a:endParaRPr lang="ru-RU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1989" name="Рисунок 7" descr="IMG_20170822_162935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-172765" y="0"/>
            <a:ext cx="7930277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148064" y="0"/>
            <a:ext cx="2488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АБОНЕМЕНТ, </a:t>
            </a:r>
            <a:r>
              <a:rPr lang="uk-UA" sz="1600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КАТАЛОГИ</a:t>
            </a:r>
            <a:endParaRPr lang="ru-RU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-180528" y="4869160"/>
            <a:ext cx="7920880" cy="1988840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uk-UA" sz="2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</a:endParaRPr>
          </a:p>
          <a:p>
            <a:pPr lvl="0" algn="ctr"/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</a:t>
            </a:r>
            <a:r>
              <a:rPr lang="uk-UA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Зорієнтуватись у фонді  допомагає система каталогів :     Алфавітний книжний; Систематичний каталог книг і статей ;  Нотний систематичний каталог; Картотеки: Праці  викладачів; Історія ХНУМ; Авторефератів дисертацій; Магістерських  праць тощо. </a:t>
            </a:r>
            <a:endParaRPr lang="ru-RU" sz="2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оля работа\фото с тел для презентации\IMG_20170822_16322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7236296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77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0"/>
            <a:ext cx="190770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Горизонтальный свиток 15" descr="онаоароароа&#10;"/>
          <p:cNvSpPr/>
          <p:nvPr/>
        </p:nvSpPr>
        <p:spPr>
          <a:xfrm>
            <a:off x="179512" y="764704"/>
            <a:ext cx="6696744" cy="4608512"/>
          </a:xfrm>
          <a:prstGeom prst="horizontalScroll">
            <a:avLst/>
          </a:prstGeom>
          <a:scene3d>
            <a:camera prst="orthographicFront">
              <a:rot lat="54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Вертикальный свиток 17"/>
          <p:cNvSpPr/>
          <p:nvPr/>
        </p:nvSpPr>
        <p:spPr>
          <a:xfrm>
            <a:off x="0" y="404664"/>
            <a:ext cx="7092280" cy="475252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1600" y="1124744"/>
            <a:ext cx="554461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Протягом 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усього існування і по сей </a:t>
            </a:r>
            <a:endParaRPr lang="uk-UA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день 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у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бібліотеці працюють освічені професіонали, завдяки яким зберігається і росте фонд бібліотеки, надається допомога 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у 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творчій, </a:t>
            </a:r>
            <a:endParaRPr lang="uk-UA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науковій 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роботі викладачам і студентам </a:t>
            </a: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  <a:p>
            <a:pPr algn="ctr"/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Запрошуємо до співпраці.</a:t>
            </a:r>
          </a:p>
          <a:p>
            <a:endParaRPr lang="uk-UA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charset="0"/>
            </a:endParaRPr>
          </a:p>
          <a:p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ransition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Горизонтальный свиток 15" descr="онаоароароа&#10;"/>
          <p:cNvSpPr/>
          <p:nvPr/>
        </p:nvSpPr>
        <p:spPr>
          <a:xfrm>
            <a:off x="179512" y="764704"/>
            <a:ext cx="6696744" cy="4608512"/>
          </a:xfrm>
          <a:prstGeom prst="horizontalScroll">
            <a:avLst/>
          </a:prstGeom>
          <a:scene3d>
            <a:camera prst="orthographicFront">
              <a:rot lat="54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бібліотека.jpg"/>
          <p:cNvPicPr>
            <a:picLocks noChangeAspect="1"/>
          </p:cNvPicPr>
          <p:nvPr/>
        </p:nvPicPr>
        <p:blipFill>
          <a:blip r:embed="rId2" cstate="print"/>
          <a:srcRect l="5412" r="6897"/>
          <a:stretch>
            <a:fillRect/>
          </a:stretch>
        </p:blipFill>
        <p:spPr>
          <a:xfrm>
            <a:off x="0" y="-27384"/>
            <a:ext cx="9144000" cy="6930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0"/>
            <a:ext cx="14033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479925" y="2967038"/>
            <a:ext cx="21796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lum bright="-10000"/>
          </a:blip>
          <a:stretch>
            <a:fillRect/>
          </a:stretch>
        </p:blipFill>
        <p:spPr>
          <a:xfrm>
            <a:off x="0" y="0"/>
            <a:ext cx="774035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115616" y="1556792"/>
            <a:ext cx="5630178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Музичне училище під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керівництвом І. І. Слатіна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поступово розвивається, разом з ним росте і бібліотека.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Придбаються ноти, книги,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бібліотечний </a:t>
            </a:r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інвентар.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6056" y="5949280"/>
            <a:ext cx="217399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Абонемент 1960 рік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1547664" y="260648"/>
          <a:ext cx="4824536" cy="666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7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7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7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5"/>
                            </p:stCondLst>
                            <p:childTnLst>
                              <p:par>
                                <p:cTn id="11" presetID="14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95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0"/>
            <a:ext cx="14033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479925" y="2967038"/>
            <a:ext cx="21796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92080" y="5877272"/>
            <a:ext cx="217399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Фото абоніменту 19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rcRect b="1490"/>
          <a:stretch>
            <a:fillRect/>
          </a:stretch>
        </p:blipFill>
        <p:spPr>
          <a:xfrm rot="16200000">
            <a:off x="441177" y="-441176"/>
            <a:ext cx="6857999" cy="7740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187624" y="1340768"/>
            <a:ext cx="5904656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Постає питання про необхідність відкриття </a:t>
            </a:r>
            <a:r>
              <a:rPr lang="uk-UA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консерваторії,</a:t>
            </a:r>
            <a:endParaRPr lang="uk-UA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щ</a:t>
            </a:r>
            <a:r>
              <a:rPr lang="uk-UA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о </a:t>
            </a: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було зроблено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2 травня 1917 року.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48064" y="6237312"/>
            <a:ext cx="217399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</a:rPr>
              <a:t>Абонемент 1960 рік</a:t>
            </a:r>
          </a:p>
        </p:txBody>
      </p:sp>
      <p:graphicFrame>
        <p:nvGraphicFramePr>
          <p:cNvPr id="16" name="Схема 15"/>
          <p:cNvGraphicFramePr/>
          <p:nvPr/>
        </p:nvGraphicFramePr>
        <p:xfrm>
          <a:off x="1691680" y="260648"/>
          <a:ext cx="4824536" cy="666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7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7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7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5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0"/>
            <a:ext cx="14033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479925" y="2967038"/>
            <a:ext cx="21796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Рисунок 14" descr="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92088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hape"/>
          <p:cNvPicPr>
            <a:picLocks noChangeAspect="1"/>
          </p:cNvPicPr>
          <p:nvPr/>
        </p:nvPicPr>
        <p:blipFill>
          <a:blip r:embed="rId4" cstate="print"/>
          <a:srcRect l="3758" t="1316" r="6057" b="3947"/>
          <a:stretch>
            <a:fillRect/>
          </a:stretch>
        </p:blipFill>
        <p:spPr bwMode="auto">
          <a:xfrm>
            <a:off x="440904" y="1189963"/>
            <a:ext cx="2532540" cy="3862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635896" y="1196752"/>
            <a:ext cx="4896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Зусиллям  Д. </a:t>
            </a:r>
            <a:r>
              <a:rPr lang="uk-UA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Катанського</a:t>
            </a: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та дирекції було збережено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</a:rPr>
              <a:t>фонд бібліотеки в тяжкі передреволюційні часи.</a:t>
            </a:r>
            <a:endParaRPr lang="ru-RU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629935991"/>
              </p:ext>
            </p:extLst>
          </p:nvPr>
        </p:nvGraphicFramePr>
        <p:xfrm>
          <a:off x="2483768" y="188640"/>
          <a:ext cx="4104456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395536" y="5301208"/>
          <a:ext cx="3816424" cy="126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advClick="0" advTm="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7EF175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0"/>
            <a:ext cx="140335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479925" y="2967038"/>
            <a:ext cx="21796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pic>
        <p:nvPicPr>
          <p:cNvPr id="22531" name="Рисунок 12" descr="0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70413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t="3636" r="2471" b="9091"/>
          <a:stretch>
            <a:fillRect/>
          </a:stretch>
        </p:blipFill>
        <p:spPr bwMode="auto">
          <a:xfrm>
            <a:off x="306435" y="1556792"/>
            <a:ext cx="3518622" cy="2448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7" name="Схема 16"/>
          <p:cNvGraphicFramePr/>
          <p:nvPr/>
        </p:nvGraphicFramePr>
        <p:xfrm>
          <a:off x="755576" y="4797152"/>
          <a:ext cx="27363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106277768"/>
              </p:ext>
            </p:extLst>
          </p:nvPr>
        </p:nvGraphicFramePr>
        <p:xfrm>
          <a:off x="2051720" y="188640"/>
          <a:ext cx="4104456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95936" y="836712"/>
            <a:ext cx="3744416" cy="50783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З 1943 по 1963 рр. очолювала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бібліотеку  Марія Дмитрівна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Корабльова.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В роки Другої </a:t>
            </a:r>
            <a:r>
              <a:rPr lang="uk-UA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 світової </a:t>
            </a: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війни,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вона самовіддано рятувала  фонд  нашої бібліотеки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Monotype Corsiva" pitchFamily="66" charset="0"/>
                <a:cs typeface="Arial" pitchFamily="34" charset="0"/>
              </a:rPr>
              <a:t>від окупантів.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9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35E4ED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Содержимое 13" descr="000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788511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4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4291" r="10181" b="1754"/>
          <a:stretch>
            <a:fillRect/>
          </a:stretch>
        </p:blipFill>
        <p:spPr>
          <a:xfrm>
            <a:off x="402804" y="1412776"/>
            <a:ext cx="345638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hape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174" r="2174" b="2500"/>
          <a:stretch>
            <a:fillRect/>
          </a:stretch>
        </p:blipFill>
        <p:spPr bwMode="auto">
          <a:xfrm>
            <a:off x="4634540" y="2015292"/>
            <a:ext cx="2741952" cy="2853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5" name="Схема 14"/>
          <p:cNvGraphicFramePr/>
          <p:nvPr/>
        </p:nvGraphicFramePr>
        <p:xfrm>
          <a:off x="899592" y="519063"/>
          <a:ext cx="6408712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739643183"/>
              </p:ext>
            </p:extLst>
          </p:nvPr>
        </p:nvGraphicFramePr>
        <p:xfrm>
          <a:off x="230784" y="4941168"/>
          <a:ext cx="36004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7" name="Схема 16"/>
          <p:cNvGraphicFramePr/>
          <p:nvPr/>
        </p:nvGraphicFramePr>
        <p:xfrm>
          <a:off x="3995936" y="5445224"/>
          <a:ext cx="385192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6" grpId="0">
        <p:bldAsOne/>
      </p:bldGraphic>
      <p:bldGraphic spid="1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8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8511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78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5113" y="0"/>
            <a:ext cx="12588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Shape"/>
          <p:cNvPicPr>
            <a:picLocks noChangeAspect="1"/>
          </p:cNvPicPr>
          <p:nvPr/>
        </p:nvPicPr>
        <p:blipFill>
          <a:blip r:embed="rId4" cstate="print"/>
          <a:srcRect l="5128"/>
          <a:stretch>
            <a:fillRect/>
          </a:stretch>
        </p:blipFill>
        <p:spPr bwMode="auto">
          <a:xfrm>
            <a:off x="4644008" y="1268760"/>
            <a:ext cx="2664296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hape"/>
          <p:cNvPicPr>
            <a:picLocks noChangeAspect="1"/>
          </p:cNvPicPr>
          <p:nvPr/>
        </p:nvPicPr>
        <p:blipFill>
          <a:blip r:embed="rId5" cstate="print"/>
          <a:srcRect t="7760" r="5556" b="8821"/>
          <a:stretch>
            <a:fillRect/>
          </a:stretch>
        </p:blipFill>
        <p:spPr bwMode="auto">
          <a:xfrm>
            <a:off x="827584" y="1268760"/>
            <a:ext cx="2592288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7" name="Схема 16"/>
          <p:cNvGraphicFramePr/>
          <p:nvPr/>
        </p:nvGraphicFramePr>
        <p:xfrm>
          <a:off x="4355976" y="5013176"/>
          <a:ext cx="3520440" cy="817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467544" y="5013176"/>
          <a:ext cx="352044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755576" y="404664"/>
          <a:ext cx="7026024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pSp>
        <p:nvGrpSpPr>
          <p:cNvPr id="9" name="Группа 8"/>
          <p:cNvGrpSpPr/>
          <p:nvPr/>
        </p:nvGrpSpPr>
        <p:grpSpPr>
          <a:xfrm rot="10800000" flipH="1" flipV="1">
            <a:off x="4355976" y="5877272"/>
            <a:ext cx="3528392" cy="432048"/>
            <a:chOff x="0" y="415482"/>
            <a:chExt cx="3193987" cy="40145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415482"/>
              <a:ext cx="3193987" cy="40145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127759" y="435079"/>
              <a:ext cx="3002348" cy="362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latin typeface="Monotype Corsiva" pitchFamily="66" charset="0"/>
                </a:rPr>
                <a:t>З 1968-1993 </a:t>
              </a:r>
              <a:r>
                <a:rPr lang="ru-RU" sz="2000" b="1" dirty="0" err="1" smtClean="0">
                  <a:latin typeface="Monotype Corsiva" pitchFamily="66" charset="0"/>
                </a:rPr>
                <a:t>рр</a:t>
              </a:r>
              <a:r>
                <a:rPr lang="ru-RU" sz="2000" b="1" dirty="0" smtClean="0">
                  <a:latin typeface="Monotype Corsiva" pitchFamily="66" charset="0"/>
                </a:rPr>
                <a:t>.</a:t>
              </a:r>
              <a:endParaRPr lang="ru-RU" sz="2000" kern="1200" dirty="0">
                <a:latin typeface="Monotype Corsiva" pitchFamily="66" charset="0"/>
              </a:endParaRPr>
            </a:p>
          </p:txBody>
        </p:sp>
      </p:grpSp>
    </p:spTree>
  </p:cSld>
  <p:clrMapOvr>
    <a:masterClrMapping/>
  </p:clrMapOvr>
  <p:transition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6" grpId="0">
        <p:bldAsOne/>
      </p:bldGraphic>
      <p:bldGraphic spid="18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10450</TotalTime>
  <Words>1007</Words>
  <Application>Microsoft Office PowerPoint</Application>
  <PresentationFormat>Экран (4:3)</PresentationFormat>
  <Paragraphs>188</Paragraphs>
  <Slides>35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  <vt:variant>
        <vt:lpstr>Произвольные показы</vt:lpstr>
      </vt:variant>
      <vt:variant>
        <vt:i4>1</vt:i4>
      </vt:variant>
    </vt:vector>
  </HeadingPairs>
  <TitlesOfParts>
    <vt:vector size="37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Company>Бібліотека ХНУМ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 100-річча  Харьківського національного  універсітету  мистетцтв імені І. П. Котляревського  присвячується</dc:title>
  <dc:subject>130 років бібліотеці</dc:subject>
  <dc:creator>Захарова О.М.</dc:creator>
  <cp:keywords>130 років; бібліотека; 100 років ХНУМ; фонд</cp:keywords>
  <cp:lastModifiedBy>Пользователь Windows</cp:lastModifiedBy>
  <cp:revision>289</cp:revision>
  <dcterms:created xsi:type="dcterms:W3CDTF">2017-08-10T14:16:54Z</dcterms:created>
  <dcterms:modified xsi:type="dcterms:W3CDTF">2019-09-05T16:14:01Z</dcterms:modified>
</cp:coreProperties>
</file>